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6" r:id="rId4"/>
    <p:sldId id="277" r:id="rId5"/>
    <p:sldId id="278" r:id="rId6"/>
    <p:sldId id="279" r:id="rId7"/>
    <p:sldId id="282" r:id="rId8"/>
    <p:sldId id="260" r:id="rId9"/>
    <p:sldId id="261" r:id="rId10"/>
    <p:sldId id="262" r:id="rId11"/>
    <p:sldId id="263" r:id="rId12"/>
    <p:sldId id="264" r:id="rId13"/>
    <p:sldId id="265" r:id="rId14"/>
    <p:sldId id="284" r:id="rId15"/>
    <p:sldId id="283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A9E5"/>
    <a:srgbClr val="299B80"/>
    <a:srgbClr val="D6E1F1"/>
    <a:srgbClr val="177F7D"/>
    <a:srgbClr val="71137B"/>
    <a:srgbClr val="7A53E7"/>
    <a:srgbClr val="4C0D53"/>
    <a:srgbClr val="923BD9"/>
    <a:srgbClr val="D23FE1"/>
    <a:srgbClr val="B37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5274" autoAdjust="0"/>
  </p:normalViewPr>
  <p:slideViewPr>
    <p:cSldViewPr snapToGrid="0">
      <p:cViewPr varScale="1">
        <p:scale>
          <a:sx n="78" d="100"/>
          <a:sy n="78" d="100"/>
        </p:scale>
        <p:origin x="91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509D1-4B3B-45B7-B449-4F4E0BD65E4C}" type="doc">
      <dgm:prSet loTypeId="urn:microsoft.com/office/officeart/2005/8/layout/vList6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3707E87-FE5D-4D94-8680-F52A9BB82F34}">
      <dgm:prSet phldrT="[Text]"/>
      <dgm:spPr>
        <a:gradFill rotWithShape="0">
          <a:gsLst>
            <a:gs pos="0">
              <a:srgbClr val="FFFF00"/>
            </a:gs>
            <a:gs pos="97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b="1" dirty="0">
              <a:solidFill>
                <a:schemeClr val="bg1"/>
              </a:solidFill>
              <a:latin typeface="Georgia" panose="02040502050405020303" pitchFamily="18" charset="0"/>
            </a:rPr>
            <a:t>Data Insights</a:t>
          </a:r>
          <a:endParaRPr lang="en-IN" dirty="0">
            <a:solidFill>
              <a:schemeClr val="bg1"/>
            </a:solidFill>
          </a:endParaRPr>
        </a:p>
      </dgm:t>
    </dgm:pt>
    <dgm:pt modelId="{6386F3F1-3430-42B8-9CFE-A3AE4BDBDE7B}" type="parTrans" cxnId="{183F37CA-55A6-4813-B2C8-802164D82AF2}">
      <dgm:prSet/>
      <dgm:spPr/>
      <dgm:t>
        <a:bodyPr/>
        <a:lstStyle/>
        <a:p>
          <a:endParaRPr lang="en-IN"/>
        </a:p>
      </dgm:t>
    </dgm:pt>
    <dgm:pt modelId="{A86E649B-34C1-4190-AC1A-DD055942715E}" type="sibTrans" cxnId="{183F37CA-55A6-4813-B2C8-802164D82AF2}">
      <dgm:prSet/>
      <dgm:spPr/>
      <dgm:t>
        <a:bodyPr/>
        <a:lstStyle/>
        <a:p>
          <a:endParaRPr lang="en-IN"/>
        </a:p>
      </dgm:t>
    </dgm:pt>
    <dgm:pt modelId="{A4363623-6708-4BEB-83A9-9D044AB404E0}">
      <dgm:prSet phldrT="[Text]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dirty="0"/>
            <a:t>Manufacturing employer ‘</a:t>
          </a:r>
          <a:r>
            <a:rPr lang="en-US" b="1" dirty="0"/>
            <a:t>Sruthi Singh</a:t>
          </a:r>
          <a:r>
            <a:rPr lang="en-US" dirty="0"/>
            <a:t>’  faced the highest rejections.</a:t>
          </a:r>
          <a:endParaRPr lang="en-IN" dirty="0"/>
        </a:p>
      </dgm:t>
    </dgm:pt>
    <dgm:pt modelId="{5010E29D-7276-403E-93AB-C23D7E195991}" type="parTrans" cxnId="{6C22E9B7-1C84-4542-8821-0B46501AC2C2}">
      <dgm:prSet/>
      <dgm:spPr/>
      <dgm:t>
        <a:bodyPr/>
        <a:lstStyle/>
        <a:p>
          <a:endParaRPr lang="en-IN"/>
        </a:p>
      </dgm:t>
    </dgm:pt>
    <dgm:pt modelId="{2CC77921-199A-4CCE-AE08-B16C38A3CCD3}" type="sibTrans" cxnId="{6C22E9B7-1C84-4542-8821-0B46501AC2C2}">
      <dgm:prSet/>
      <dgm:spPr/>
      <dgm:t>
        <a:bodyPr/>
        <a:lstStyle/>
        <a:p>
          <a:endParaRPr lang="en-IN"/>
        </a:p>
      </dgm:t>
    </dgm:pt>
    <dgm:pt modelId="{44A54318-FC50-4876-91F4-8D70F162773C}">
      <dgm:prSet phldrT="[Text]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dirty="0"/>
            <a:t>Also, department ‘</a:t>
          </a:r>
          <a:r>
            <a:rPr lang="en-US" b="1" dirty="0"/>
            <a:t>woven labels</a:t>
          </a:r>
          <a:r>
            <a:rPr lang="en-US" dirty="0"/>
            <a:t>’ type faced most  rejections.</a:t>
          </a:r>
          <a:endParaRPr lang="en-IN" dirty="0"/>
        </a:p>
      </dgm:t>
    </dgm:pt>
    <dgm:pt modelId="{0E5B58A9-5659-4502-9F58-54AB1D88B377}" type="parTrans" cxnId="{A3420BE2-3D22-4A3F-BC86-AC0875A48A8B}">
      <dgm:prSet/>
      <dgm:spPr/>
      <dgm:t>
        <a:bodyPr/>
        <a:lstStyle/>
        <a:p>
          <a:endParaRPr lang="en-IN"/>
        </a:p>
      </dgm:t>
    </dgm:pt>
    <dgm:pt modelId="{F749056A-7CA0-4665-BC51-C63BD7D1AA98}" type="sibTrans" cxnId="{A3420BE2-3D22-4A3F-BC86-AC0875A48A8B}">
      <dgm:prSet/>
      <dgm:spPr/>
      <dgm:t>
        <a:bodyPr/>
        <a:lstStyle/>
        <a:p>
          <a:endParaRPr lang="en-IN"/>
        </a:p>
      </dgm:t>
    </dgm:pt>
    <dgm:pt modelId="{F7406D9F-4972-42FA-88CA-25F81F30DBF3}">
      <dgm:prSet phldrT="[Text]"/>
      <dgm:spPr>
        <a:gradFill rotWithShape="0">
          <a:gsLst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3300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b="1" dirty="0">
              <a:latin typeface="Georgia" panose="02040502050405020303" pitchFamily="18" charset="0"/>
            </a:rPr>
            <a:t>Solutions</a:t>
          </a:r>
          <a:endParaRPr lang="en-IN" dirty="0"/>
        </a:p>
      </dgm:t>
    </dgm:pt>
    <dgm:pt modelId="{4B593B76-D5C8-4F25-B3A1-5EDE1169657F}" type="parTrans" cxnId="{538345F3-AD87-4B7E-AE86-183056377EDF}">
      <dgm:prSet/>
      <dgm:spPr/>
      <dgm:t>
        <a:bodyPr/>
        <a:lstStyle/>
        <a:p>
          <a:endParaRPr lang="en-IN"/>
        </a:p>
      </dgm:t>
    </dgm:pt>
    <dgm:pt modelId="{211F0890-49AA-49EF-9506-635B88D16208}" type="sibTrans" cxnId="{538345F3-AD87-4B7E-AE86-183056377EDF}">
      <dgm:prSet/>
      <dgm:spPr/>
      <dgm:t>
        <a:bodyPr/>
        <a:lstStyle/>
        <a:p>
          <a:endParaRPr lang="en-IN"/>
        </a:p>
      </dgm:t>
    </dgm:pt>
    <dgm:pt modelId="{9DD7F32E-37F2-43C9-A5DE-54CEA06C5592}">
      <dgm:prSet phldrT="[Text]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Improving the efficiency of operational methods.</a:t>
          </a:r>
          <a:endParaRPr lang="en-IN" dirty="0"/>
        </a:p>
      </dgm:t>
    </dgm:pt>
    <dgm:pt modelId="{310542C0-47F1-4F9F-BD0D-00082D1CDBCC}" type="parTrans" cxnId="{45FCB588-4792-4225-AEFC-44EF9F6294CB}">
      <dgm:prSet/>
      <dgm:spPr/>
      <dgm:t>
        <a:bodyPr/>
        <a:lstStyle/>
        <a:p>
          <a:endParaRPr lang="en-IN"/>
        </a:p>
      </dgm:t>
    </dgm:pt>
    <dgm:pt modelId="{557D4B65-3414-411D-AE67-3AE3B8A12D44}" type="sibTrans" cxnId="{45FCB588-4792-4225-AEFC-44EF9F6294CB}">
      <dgm:prSet/>
      <dgm:spPr/>
      <dgm:t>
        <a:bodyPr/>
        <a:lstStyle/>
        <a:p>
          <a:endParaRPr lang="en-IN"/>
        </a:p>
      </dgm:t>
    </dgm:pt>
    <dgm:pt modelId="{677A3AD6-BAA0-4929-BF7B-F5156472A842}">
      <dgm:prSet phldrT="[Text]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All the above sources of rejections should really inspect reasons as to why their products are being rejected and take actions like:-</a:t>
          </a:r>
          <a:endParaRPr lang="en-IN" dirty="0"/>
        </a:p>
      </dgm:t>
    </dgm:pt>
    <dgm:pt modelId="{5A0544A3-AE3A-4B79-8C37-BC3C7BEF1908}" type="parTrans" cxnId="{D7F13380-0B76-4A4A-83F5-8CFAAA5EF23E}">
      <dgm:prSet/>
      <dgm:spPr/>
      <dgm:t>
        <a:bodyPr/>
        <a:lstStyle/>
        <a:p>
          <a:endParaRPr lang="en-IN"/>
        </a:p>
      </dgm:t>
    </dgm:pt>
    <dgm:pt modelId="{FA5ABDC9-E177-4639-A7BA-2E005D9457C4}" type="sibTrans" cxnId="{D7F13380-0B76-4A4A-83F5-8CFAAA5EF23E}">
      <dgm:prSet/>
      <dgm:spPr/>
      <dgm:t>
        <a:bodyPr/>
        <a:lstStyle/>
        <a:p>
          <a:endParaRPr lang="en-IN"/>
        </a:p>
      </dgm:t>
    </dgm:pt>
    <dgm:pt modelId="{476F9584-BC07-4C84-86AB-9A109182107A}">
      <dgm:prSet/>
      <dgm:spPr/>
      <dgm:t>
        <a:bodyPr/>
        <a:lstStyle/>
        <a:p>
          <a:r>
            <a:rPr lang="en-US" dirty="0"/>
            <a:t>Provide skill training for the employers.</a:t>
          </a:r>
        </a:p>
      </dgm:t>
    </dgm:pt>
    <dgm:pt modelId="{46F13CC6-CD6B-4A22-9FE5-9644159CDCE5}" type="parTrans" cxnId="{B9C423A7-42C5-4074-A53B-0A64A2CAB2D3}">
      <dgm:prSet/>
      <dgm:spPr/>
      <dgm:t>
        <a:bodyPr/>
        <a:lstStyle/>
        <a:p>
          <a:endParaRPr lang="en-IN"/>
        </a:p>
      </dgm:t>
    </dgm:pt>
    <dgm:pt modelId="{FA9AE1E2-B549-4F29-AACF-8F38A487F712}" type="sibTrans" cxnId="{B9C423A7-42C5-4074-A53B-0A64A2CAB2D3}">
      <dgm:prSet/>
      <dgm:spPr/>
      <dgm:t>
        <a:bodyPr/>
        <a:lstStyle/>
        <a:p>
          <a:endParaRPr lang="en-IN"/>
        </a:p>
      </dgm:t>
    </dgm:pt>
    <dgm:pt modelId="{4A9A1AF6-F305-48EF-8A32-57F5D63EB24E}">
      <dgm:prSet/>
      <dgm:spPr/>
      <dgm:t>
        <a:bodyPr/>
        <a:lstStyle/>
        <a:p>
          <a:r>
            <a:rPr lang="en-US" dirty="0"/>
            <a:t>Introduce smart technologies.</a:t>
          </a:r>
        </a:p>
      </dgm:t>
    </dgm:pt>
    <dgm:pt modelId="{CED85DD7-28F0-4CF8-9A92-35F216521F22}" type="parTrans" cxnId="{73D6879A-0031-4A46-9BE2-D17D0A1A0ECC}">
      <dgm:prSet/>
      <dgm:spPr/>
      <dgm:t>
        <a:bodyPr/>
        <a:lstStyle/>
        <a:p>
          <a:endParaRPr lang="en-IN"/>
        </a:p>
      </dgm:t>
    </dgm:pt>
    <dgm:pt modelId="{58E9FAF0-6716-44D1-96FC-516844194EF0}" type="sibTrans" cxnId="{73D6879A-0031-4A46-9BE2-D17D0A1A0ECC}">
      <dgm:prSet/>
      <dgm:spPr/>
      <dgm:t>
        <a:bodyPr/>
        <a:lstStyle/>
        <a:p>
          <a:endParaRPr lang="en-IN"/>
        </a:p>
      </dgm:t>
    </dgm:pt>
    <dgm:pt modelId="{BDA8EF09-76A8-4C90-BAE5-B25CDEA19386}">
      <dgm:prSet/>
      <dgm:spPr/>
      <dgm:t>
        <a:bodyPr/>
        <a:lstStyle/>
        <a:p>
          <a:r>
            <a:rPr lang="en-US" dirty="0"/>
            <a:t>Invest in quality raw material and monitoring of logistics process</a:t>
          </a:r>
        </a:p>
      </dgm:t>
    </dgm:pt>
    <dgm:pt modelId="{726DA345-7727-44B0-B89F-0EFA8D9733BF}" type="parTrans" cxnId="{F004B35B-776C-4517-B1EE-481AD41727C3}">
      <dgm:prSet/>
      <dgm:spPr/>
      <dgm:t>
        <a:bodyPr/>
        <a:lstStyle/>
        <a:p>
          <a:endParaRPr lang="en-IN"/>
        </a:p>
      </dgm:t>
    </dgm:pt>
    <dgm:pt modelId="{D2595CD9-CE10-4B21-8B7D-8D0461C05EA6}" type="sibTrans" cxnId="{F004B35B-776C-4517-B1EE-481AD41727C3}">
      <dgm:prSet/>
      <dgm:spPr/>
      <dgm:t>
        <a:bodyPr/>
        <a:lstStyle/>
        <a:p>
          <a:endParaRPr lang="en-IN"/>
        </a:p>
      </dgm:t>
    </dgm:pt>
    <dgm:pt modelId="{82A7BD89-85D4-47DA-951F-14334601125A}">
      <dgm:prSet/>
      <dgm:spPr/>
      <dgm:t>
        <a:bodyPr/>
        <a:lstStyle/>
        <a:p>
          <a:r>
            <a:rPr lang="en-US" dirty="0"/>
            <a:t>Products manufactured by machines with code </a:t>
          </a:r>
          <a:r>
            <a:rPr lang="en-US" b="1" dirty="0"/>
            <a:t>C007,C022,C0037</a:t>
          </a:r>
          <a:r>
            <a:rPr lang="en-US" dirty="0"/>
            <a:t>,are rejected highly.</a:t>
          </a:r>
        </a:p>
      </dgm:t>
    </dgm:pt>
    <dgm:pt modelId="{35887124-4CAA-49FF-954A-0958B2FBCB49}" type="parTrans" cxnId="{4FFA9600-33BB-4A2D-9704-80911A2E39C2}">
      <dgm:prSet/>
      <dgm:spPr/>
      <dgm:t>
        <a:bodyPr/>
        <a:lstStyle/>
        <a:p>
          <a:endParaRPr lang="en-IN"/>
        </a:p>
      </dgm:t>
    </dgm:pt>
    <dgm:pt modelId="{C3760B5D-F260-4324-8B97-0A7E0726CC62}" type="sibTrans" cxnId="{4FFA9600-33BB-4A2D-9704-80911A2E39C2}">
      <dgm:prSet/>
      <dgm:spPr/>
      <dgm:t>
        <a:bodyPr/>
        <a:lstStyle/>
        <a:p>
          <a:endParaRPr lang="en-IN"/>
        </a:p>
      </dgm:t>
    </dgm:pt>
    <dgm:pt modelId="{A233E4BC-1326-43D3-A16E-D2587986E162}">
      <dgm:prSet/>
      <dgm:spPr/>
      <dgm:t>
        <a:bodyPr/>
        <a:lstStyle/>
        <a:p>
          <a:r>
            <a:rPr lang="en-US" dirty="0"/>
            <a:t>And during the operation </a:t>
          </a:r>
          <a:r>
            <a:rPr lang="en-US" b="1" dirty="0"/>
            <a:t>‘cut &amp; fold</a:t>
          </a:r>
          <a:r>
            <a:rPr lang="en-US" dirty="0"/>
            <a:t>’ high number of products were rejected.</a:t>
          </a:r>
        </a:p>
      </dgm:t>
    </dgm:pt>
    <dgm:pt modelId="{0BFF5985-A89E-489A-9A2E-472BCF63D4C5}" type="parTrans" cxnId="{C86D006C-9977-4AAC-90E8-9169D2870460}">
      <dgm:prSet/>
      <dgm:spPr/>
      <dgm:t>
        <a:bodyPr/>
        <a:lstStyle/>
        <a:p>
          <a:endParaRPr lang="en-IN"/>
        </a:p>
      </dgm:t>
    </dgm:pt>
    <dgm:pt modelId="{0AAD9019-030C-4739-82B1-0F84524C3DEB}" type="sibTrans" cxnId="{C86D006C-9977-4AAC-90E8-9169D2870460}">
      <dgm:prSet/>
      <dgm:spPr/>
      <dgm:t>
        <a:bodyPr/>
        <a:lstStyle/>
        <a:p>
          <a:endParaRPr lang="en-IN"/>
        </a:p>
      </dgm:t>
    </dgm:pt>
    <dgm:pt modelId="{934299A1-736E-48CD-B933-37295C69013E}" type="pres">
      <dgm:prSet presAssocID="{7A7509D1-4B3B-45B7-B449-4F4E0BD65E4C}" presName="Name0" presStyleCnt="0">
        <dgm:presLayoutVars>
          <dgm:dir/>
          <dgm:animLvl val="lvl"/>
          <dgm:resizeHandles/>
        </dgm:presLayoutVars>
      </dgm:prSet>
      <dgm:spPr/>
    </dgm:pt>
    <dgm:pt modelId="{E5052AA2-C2C9-495E-B029-2E348C71ABF4}" type="pres">
      <dgm:prSet presAssocID="{43707E87-FE5D-4D94-8680-F52A9BB82F34}" presName="linNode" presStyleCnt="0"/>
      <dgm:spPr/>
    </dgm:pt>
    <dgm:pt modelId="{6DD15F70-10B7-40DA-BBCD-B3C7D439079C}" type="pres">
      <dgm:prSet presAssocID="{43707E87-FE5D-4D94-8680-F52A9BB82F34}" presName="parentShp" presStyleLbl="node1" presStyleIdx="0" presStyleCnt="2" custScaleX="63031" custScaleY="82699" custLinFactNeighborX="10402" custLinFactNeighborY="318">
        <dgm:presLayoutVars>
          <dgm:bulletEnabled val="1"/>
        </dgm:presLayoutVars>
      </dgm:prSet>
      <dgm:spPr/>
    </dgm:pt>
    <dgm:pt modelId="{1A72FD28-EB17-4754-8752-AA7D686BBFAE}" type="pres">
      <dgm:prSet presAssocID="{43707E87-FE5D-4D94-8680-F52A9BB82F34}" presName="childShp" presStyleLbl="bgAccFollowNode1" presStyleIdx="0" presStyleCnt="2" custLinFactNeighborX="27632" custLinFactNeighborY="-2404">
        <dgm:presLayoutVars>
          <dgm:bulletEnabled val="1"/>
        </dgm:presLayoutVars>
      </dgm:prSet>
      <dgm:spPr/>
    </dgm:pt>
    <dgm:pt modelId="{FF320931-8B2B-42A5-B337-FF1B73C3EADD}" type="pres">
      <dgm:prSet presAssocID="{A86E649B-34C1-4190-AC1A-DD055942715E}" presName="spacing" presStyleCnt="0"/>
      <dgm:spPr/>
    </dgm:pt>
    <dgm:pt modelId="{5EEA4377-EE57-4D26-8357-9D0CF14273FB}" type="pres">
      <dgm:prSet presAssocID="{F7406D9F-4972-42FA-88CA-25F81F30DBF3}" presName="linNode" presStyleCnt="0"/>
      <dgm:spPr/>
    </dgm:pt>
    <dgm:pt modelId="{9773AF73-52B4-4679-B5A4-9D7B4BF81BA2}" type="pres">
      <dgm:prSet presAssocID="{F7406D9F-4972-42FA-88CA-25F81F30DBF3}" presName="parentShp" presStyleLbl="node1" presStyleIdx="1" presStyleCnt="2" custScaleX="63887" custLinFactNeighborX="12224" custLinFactNeighborY="1480">
        <dgm:presLayoutVars>
          <dgm:bulletEnabled val="1"/>
        </dgm:presLayoutVars>
      </dgm:prSet>
      <dgm:spPr/>
    </dgm:pt>
    <dgm:pt modelId="{691EF5F3-902A-4743-B50C-A2CCE9CD64D0}" type="pres">
      <dgm:prSet presAssocID="{F7406D9F-4972-42FA-88CA-25F81F30DBF3}" presName="childShp" presStyleLbl="bgAccFollowNode1" presStyleIdx="1" presStyleCnt="2" custLinFactNeighborX="17885" custLinFactNeighborY="-1287">
        <dgm:presLayoutVars>
          <dgm:bulletEnabled val="1"/>
        </dgm:presLayoutVars>
      </dgm:prSet>
      <dgm:spPr/>
    </dgm:pt>
  </dgm:ptLst>
  <dgm:cxnLst>
    <dgm:cxn modelId="{4FFA9600-33BB-4A2D-9704-80911A2E39C2}" srcId="{43707E87-FE5D-4D94-8680-F52A9BB82F34}" destId="{82A7BD89-85D4-47DA-951F-14334601125A}" srcOrd="1" destOrd="0" parTransId="{35887124-4CAA-49FF-954A-0958B2FBCB49}" sibTransId="{C3760B5D-F260-4324-8B97-0A7E0726CC62}"/>
    <dgm:cxn modelId="{873A8A13-D1CD-49A8-9324-BE2A486D8793}" type="presOf" srcId="{A4363623-6708-4BEB-83A9-9D044AB404E0}" destId="{1A72FD28-EB17-4754-8752-AA7D686BBFAE}" srcOrd="0" destOrd="0" presId="urn:microsoft.com/office/officeart/2005/8/layout/vList6"/>
    <dgm:cxn modelId="{3794782A-D1BA-425F-BA40-5D7F267698C3}" type="presOf" srcId="{82A7BD89-85D4-47DA-951F-14334601125A}" destId="{1A72FD28-EB17-4754-8752-AA7D686BBFAE}" srcOrd="0" destOrd="1" presId="urn:microsoft.com/office/officeart/2005/8/layout/vList6"/>
    <dgm:cxn modelId="{D9936A30-A6D9-4F2C-B46C-683AD88F8F7E}" type="presOf" srcId="{9DD7F32E-37F2-43C9-A5DE-54CEA06C5592}" destId="{691EF5F3-902A-4743-B50C-A2CCE9CD64D0}" srcOrd="0" destOrd="1" presId="urn:microsoft.com/office/officeart/2005/8/layout/vList6"/>
    <dgm:cxn modelId="{20C6C633-B5CF-4694-A498-BDC635057CE6}" type="presOf" srcId="{4A9A1AF6-F305-48EF-8A32-57F5D63EB24E}" destId="{691EF5F3-902A-4743-B50C-A2CCE9CD64D0}" srcOrd="0" destOrd="3" presId="urn:microsoft.com/office/officeart/2005/8/layout/vList6"/>
    <dgm:cxn modelId="{96DFF43C-9725-4815-812D-B543389A845A}" type="presOf" srcId="{BDA8EF09-76A8-4C90-BAE5-B25CDEA19386}" destId="{691EF5F3-902A-4743-B50C-A2CCE9CD64D0}" srcOrd="0" destOrd="4" presId="urn:microsoft.com/office/officeart/2005/8/layout/vList6"/>
    <dgm:cxn modelId="{F004B35B-776C-4517-B1EE-481AD41727C3}" srcId="{F7406D9F-4972-42FA-88CA-25F81F30DBF3}" destId="{BDA8EF09-76A8-4C90-BAE5-B25CDEA19386}" srcOrd="4" destOrd="0" parTransId="{726DA345-7727-44B0-B89F-0EFA8D9733BF}" sibTransId="{D2595CD9-CE10-4B21-8B7D-8D0461C05EA6}"/>
    <dgm:cxn modelId="{02C8CB62-8B21-4BCA-BC6E-59EDA48305F6}" type="presOf" srcId="{7A7509D1-4B3B-45B7-B449-4F4E0BD65E4C}" destId="{934299A1-736E-48CD-B933-37295C69013E}" srcOrd="0" destOrd="0" presId="urn:microsoft.com/office/officeart/2005/8/layout/vList6"/>
    <dgm:cxn modelId="{A694504A-9A01-4E52-A772-DCFEAC637A9A}" type="presOf" srcId="{44A54318-FC50-4876-91F4-8D70F162773C}" destId="{1A72FD28-EB17-4754-8752-AA7D686BBFAE}" srcOrd="0" destOrd="2" presId="urn:microsoft.com/office/officeart/2005/8/layout/vList6"/>
    <dgm:cxn modelId="{C86D006C-9977-4AAC-90E8-9169D2870460}" srcId="{43707E87-FE5D-4D94-8680-F52A9BB82F34}" destId="{A233E4BC-1326-43D3-A16E-D2587986E162}" srcOrd="3" destOrd="0" parTransId="{0BFF5985-A89E-489A-9A2E-472BCF63D4C5}" sibTransId="{0AAD9019-030C-4739-82B1-0F84524C3DEB}"/>
    <dgm:cxn modelId="{985AB452-5FD2-499B-BA37-21BDFC06785A}" type="presOf" srcId="{F7406D9F-4972-42FA-88CA-25F81F30DBF3}" destId="{9773AF73-52B4-4679-B5A4-9D7B4BF81BA2}" srcOrd="0" destOrd="0" presId="urn:microsoft.com/office/officeart/2005/8/layout/vList6"/>
    <dgm:cxn modelId="{D7F13380-0B76-4A4A-83F5-8CFAAA5EF23E}" srcId="{F7406D9F-4972-42FA-88CA-25F81F30DBF3}" destId="{677A3AD6-BAA0-4929-BF7B-F5156472A842}" srcOrd="0" destOrd="0" parTransId="{5A0544A3-AE3A-4B79-8C37-BC3C7BEF1908}" sibTransId="{FA5ABDC9-E177-4639-A7BA-2E005D9457C4}"/>
    <dgm:cxn modelId="{45FCB588-4792-4225-AEFC-44EF9F6294CB}" srcId="{F7406D9F-4972-42FA-88CA-25F81F30DBF3}" destId="{9DD7F32E-37F2-43C9-A5DE-54CEA06C5592}" srcOrd="1" destOrd="0" parTransId="{310542C0-47F1-4F9F-BD0D-00082D1CDBCC}" sibTransId="{557D4B65-3414-411D-AE67-3AE3B8A12D44}"/>
    <dgm:cxn modelId="{73D6879A-0031-4A46-9BE2-D17D0A1A0ECC}" srcId="{F7406D9F-4972-42FA-88CA-25F81F30DBF3}" destId="{4A9A1AF6-F305-48EF-8A32-57F5D63EB24E}" srcOrd="3" destOrd="0" parTransId="{CED85DD7-28F0-4CF8-9A92-35F216521F22}" sibTransId="{58E9FAF0-6716-44D1-96FC-516844194EF0}"/>
    <dgm:cxn modelId="{B9C423A7-42C5-4074-A53B-0A64A2CAB2D3}" srcId="{F7406D9F-4972-42FA-88CA-25F81F30DBF3}" destId="{476F9584-BC07-4C84-86AB-9A109182107A}" srcOrd="2" destOrd="0" parTransId="{46F13CC6-CD6B-4A22-9FE5-9644159CDCE5}" sibTransId="{FA9AE1E2-B549-4F29-AACF-8F38A487F712}"/>
    <dgm:cxn modelId="{DFF222AC-ECAD-4491-8C4D-AFBDAD0A9DFE}" type="presOf" srcId="{A233E4BC-1326-43D3-A16E-D2587986E162}" destId="{1A72FD28-EB17-4754-8752-AA7D686BBFAE}" srcOrd="0" destOrd="3" presId="urn:microsoft.com/office/officeart/2005/8/layout/vList6"/>
    <dgm:cxn modelId="{6C22E9B7-1C84-4542-8821-0B46501AC2C2}" srcId="{43707E87-FE5D-4D94-8680-F52A9BB82F34}" destId="{A4363623-6708-4BEB-83A9-9D044AB404E0}" srcOrd="0" destOrd="0" parTransId="{5010E29D-7276-403E-93AB-C23D7E195991}" sibTransId="{2CC77921-199A-4CCE-AE08-B16C38A3CCD3}"/>
    <dgm:cxn modelId="{183F37CA-55A6-4813-B2C8-802164D82AF2}" srcId="{7A7509D1-4B3B-45B7-B449-4F4E0BD65E4C}" destId="{43707E87-FE5D-4D94-8680-F52A9BB82F34}" srcOrd="0" destOrd="0" parTransId="{6386F3F1-3430-42B8-9CFE-A3AE4BDBDE7B}" sibTransId="{A86E649B-34C1-4190-AC1A-DD055942715E}"/>
    <dgm:cxn modelId="{BF8850D2-FA23-4CC3-9FF8-B9394EA61528}" type="presOf" srcId="{476F9584-BC07-4C84-86AB-9A109182107A}" destId="{691EF5F3-902A-4743-B50C-A2CCE9CD64D0}" srcOrd="0" destOrd="2" presId="urn:microsoft.com/office/officeart/2005/8/layout/vList6"/>
    <dgm:cxn modelId="{A3420BE2-3D22-4A3F-BC86-AC0875A48A8B}" srcId="{43707E87-FE5D-4D94-8680-F52A9BB82F34}" destId="{44A54318-FC50-4876-91F4-8D70F162773C}" srcOrd="2" destOrd="0" parTransId="{0E5B58A9-5659-4502-9F58-54AB1D88B377}" sibTransId="{F749056A-7CA0-4665-BC51-C63BD7D1AA98}"/>
    <dgm:cxn modelId="{55E736E6-3B0F-455E-A219-DEF93E4D3817}" type="presOf" srcId="{677A3AD6-BAA0-4929-BF7B-F5156472A842}" destId="{691EF5F3-902A-4743-B50C-A2CCE9CD64D0}" srcOrd="0" destOrd="0" presId="urn:microsoft.com/office/officeart/2005/8/layout/vList6"/>
    <dgm:cxn modelId="{B7B4F3EE-B8B0-4525-8E76-C4DB7D98412D}" type="presOf" srcId="{43707E87-FE5D-4D94-8680-F52A9BB82F34}" destId="{6DD15F70-10B7-40DA-BBCD-B3C7D439079C}" srcOrd="0" destOrd="0" presId="urn:microsoft.com/office/officeart/2005/8/layout/vList6"/>
    <dgm:cxn modelId="{538345F3-AD87-4B7E-AE86-183056377EDF}" srcId="{7A7509D1-4B3B-45B7-B449-4F4E0BD65E4C}" destId="{F7406D9F-4972-42FA-88CA-25F81F30DBF3}" srcOrd="1" destOrd="0" parTransId="{4B593B76-D5C8-4F25-B3A1-5EDE1169657F}" sibTransId="{211F0890-49AA-49EF-9506-635B88D16208}"/>
    <dgm:cxn modelId="{3F579F78-A953-4E5C-9BB3-4574B46F518B}" type="presParOf" srcId="{934299A1-736E-48CD-B933-37295C69013E}" destId="{E5052AA2-C2C9-495E-B029-2E348C71ABF4}" srcOrd="0" destOrd="0" presId="urn:microsoft.com/office/officeart/2005/8/layout/vList6"/>
    <dgm:cxn modelId="{B78BE299-DC95-4F83-8558-C2178A6F1343}" type="presParOf" srcId="{E5052AA2-C2C9-495E-B029-2E348C71ABF4}" destId="{6DD15F70-10B7-40DA-BBCD-B3C7D439079C}" srcOrd="0" destOrd="0" presId="urn:microsoft.com/office/officeart/2005/8/layout/vList6"/>
    <dgm:cxn modelId="{A3C618E6-04F9-4136-AB1A-8602F1303818}" type="presParOf" srcId="{E5052AA2-C2C9-495E-B029-2E348C71ABF4}" destId="{1A72FD28-EB17-4754-8752-AA7D686BBFAE}" srcOrd="1" destOrd="0" presId="urn:microsoft.com/office/officeart/2005/8/layout/vList6"/>
    <dgm:cxn modelId="{133CCE8B-8E98-4CF0-98CB-AD6FFD90A93E}" type="presParOf" srcId="{934299A1-736E-48CD-B933-37295C69013E}" destId="{FF320931-8B2B-42A5-B337-FF1B73C3EADD}" srcOrd="1" destOrd="0" presId="urn:microsoft.com/office/officeart/2005/8/layout/vList6"/>
    <dgm:cxn modelId="{6A7930C4-7FC7-4578-9FCD-06925F8AD668}" type="presParOf" srcId="{934299A1-736E-48CD-B933-37295C69013E}" destId="{5EEA4377-EE57-4D26-8357-9D0CF14273FB}" srcOrd="2" destOrd="0" presId="urn:microsoft.com/office/officeart/2005/8/layout/vList6"/>
    <dgm:cxn modelId="{6D3E8C84-B3E9-4667-A11F-28318296E892}" type="presParOf" srcId="{5EEA4377-EE57-4D26-8357-9D0CF14273FB}" destId="{9773AF73-52B4-4679-B5A4-9D7B4BF81BA2}" srcOrd="0" destOrd="0" presId="urn:microsoft.com/office/officeart/2005/8/layout/vList6"/>
    <dgm:cxn modelId="{A5C25F65-4225-491E-9A38-6165CBA5AE27}" type="presParOf" srcId="{5EEA4377-EE57-4D26-8357-9D0CF14273FB}" destId="{691EF5F3-902A-4743-B50C-A2CCE9CD64D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2FD28-EB17-4754-8752-AA7D686BBFAE}">
      <dsp:nvSpPr>
        <dsp:cNvPr id="0" name=""/>
        <dsp:cNvSpPr/>
      </dsp:nvSpPr>
      <dsp:spPr>
        <a:xfrm>
          <a:off x="4401311" y="0"/>
          <a:ext cx="6601968" cy="2873126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Manufacturing employer ‘</a:t>
          </a:r>
          <a:r>
            <a:rPr lang="en-US" sz="1700" b="1" kern="1200" dirty="0"/>
            <a:t>Sruthi Singh</a:t>
          </a:r>
          <a:r>
            <a:rPr lang="en-US" sz="1700" kern="1200" dirty="0"/>
            <a:t>’  faced the highest rejections.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Products manufactured by machines with code </a:t>
          </a:r>
          <a:r>
            <a:rPr lang="en-US" sz="1700" b="1" kern="1200" dirty="0"/>
            <a:t>C007,C022,C0037</a:t>
          </a:r>
          <a:r>
            <a:rPr lang="en-US" sz="1700" kern="1200" dirty="0"/>
            <a:t>,are rejected highly.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Also, department ‘</a:t>
          </a:r>
          <a:r>
            <a:rPr lang="en-US" sz="1700" b="1" kern="1200" dirty="0"/>
            <a:t>woven labels</a:t>
          </a:r>
          <a:r>
            <a:rPr lang="en-US" sz="1700" kern="1200" dirty="0"/>
            <a:t>’ type faced most  rejections.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And during the operation </a:t>
          </a:r>
          <a:r>
            <a:rPr lang="en-US" sz="1700" b="1" kern="1200" dirty="0"/>
            <a:t>‘cut &amp; fold</a:t>
          </a:r>
          <a:r>
            <a:rPr lang="en-US" sz="1700" kern="1200" dirty="0"/>
            <a:t>’ high number of products were rejected.</a:t>
          </a:r>
        </a:p>
      </dsp:txBody>
      <dsp:txXfrm>
        <a:off x="4401311" y="359141"/>
        <a:ext cx="5524546" cy="2154844"/>
      </dsp:txXfrm>
    </dsp:sp>
    <dsp:sp modelId="{6DD15F70-10B7-40DA-BBCD-B3C7D439079C}">
      <dsp:nvSpPr>
        <dsp:cNvPr id="0" name=""/>
        <dsp:cNvSpPr/>
      </dsp:nvSpPr>
      <dsp:spPr>
        <a:xfrm>
          <a:off x="1500297" y="258413"/>
          <a:ext cx="2774190" cy="2376047"/>
        </a:xfrm>
        <a:prstGeom prst="roundRect">
          <a:avLst/>
        </a:prstGeom>
        <a:gradFill rotWithShape="0">
          <a:gsLst>
            <a:gs pos="0">
              <a:srgbClr val="FFFF00"/>
            </a:gs>
            <a:gs pos="97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  <a:latin typeface="Georgia" panose="02040502050405020303" pitchFamily="18" charset="0"/>
            </a:rPr>
            <a:t>Data Insights</a:t>
          </a:r>
          <a:endParaRPr lang="en-IN" sz="3600" kern="1200" dirty="0">
            <a:solidFill>
              <a:schemeClr val="bg1"/>
            </a:solidFill>
          </a:endParaRPr>
        </a:p>
      </dsp:txBody>
      <dsp:txXfrm>
        <a:off x="1616286" y="374402"/>
        <a:ext cx="2542212" cy="2144069"/>
      </dsp:txXfrm>
    </dsp:sp>
    <dsp:sp modelId="{691EF5F3-902A-4743-B50C-A2CCE9CD64D0}">
      <dsp:nvSpPr>
        <dsp:cNvPr id="0" name=""/>
        <dsp:cNvSpPr/>
      </dsp:nvSpPr>
      <dsp:spPr>
        <a:xfrm>
          <a:off x="4393763" y="3124199"/>
          <a:ext cx="6601968" cy="2873126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All the above sources of rejections should really inspect reasons as to why their products are being rejected and take actions like:-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Improving the efficiency of operational methods.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Provide skill training for the employers.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Introduce smart technologies.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Invest in quality raw material and monitoring of logistics process</a:t>
          </a:r>
        </a:p>
      </dsp:txBody>
      <dsp:txXfrm>
        <a:off x="4393763" y="3483340"/>
        <a:ext cx="5524546" cy="2154844"/>
      </dsp:txXfrm>
    </dsp:sp>
    <dsp:sp modelId="{9773AF73-52B4-4679-B5A4-9D7B4BF81BA2}">
      <dsp:nvSpPr>
        <dsp:cNvPr id="0" name=""/>
        <dsp:cNvSpPr/>
      </dsp:nvSpPr>
      <dsp:spPr>
        <a:xfrm>
          <a:off x="1601747" y="3161913"/>
          <a:ext cx="2811866" cy="2873126"/>
        </a:xfrm>
        <a:prstGeom prst="roundRect">
          <a:avLst/>
        </a:prstGeom>
        <a:gradFill rotWithShape="0">
          <a:gsLst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3300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atin typeface="Georgia" panose="02040502050405020303" pitchFamily="18" charset="0"/>
            </a:rPr>
            <a:t>Solutions</a:t>
          </a:r>
          <a:endParaRPr lang="en-IN" sz="3600" kern="1200" dirty="0"/>
        </a:p>
      </dsp:txBody>
      <dsp:txXfrm>
        <a:off x="1739011" y="3299177"/>
        <a:ext cx="2537338" cy="2598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30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17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50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66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420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24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042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389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78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52692-0855-49D2-8409-D38B5DB94D1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94234-B89B-4657-92BC-B9D639898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43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7" y="0"/>
            <a:ext cx="12219154" cy="68580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2091"/>
              </p:ext>
            </p:extLst>
          </p:nvPr>
        </p:nvGraphicFramePr>
        <p:xfrm>
          <a:off x="-13579" y="0"/>
          <a:ext cx="1220557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63">
                  <a:extLst>
                    <a:ext uri="{9D8B030D-6E8A-4147-A177-3AD203B41FA5}">
                      <a16:colId xmlns:a16="http://schemas.microsoft.com/office/drawing/2014/main" val="2877669177"/>
                    </a:ext>
                  </a:extLst>
                </a:gridCol>
                <a:gridCol w="2034263">
                  <a:extLst>
                    <a:ext uri="{9D8B030D-6E8A-4147-A177-3AD203B41FA5}">
                      <a16:colId xmlns:a16="http://schemas.microsoft.com/office/drawing/2014/main" val="673265947"/>
                    </a:ext>
                  </a:extLst>
                </a:gridCol>
                <a:gridCol w="2034263">
                  <a:extLst>
                    <a:ext uri="{9D8B030D-6E8A-4147-A177-3AD203B41FA5}">
                      <a16:colId xmlns:a16="http://schemas.microsoft.com/office/drawing/2014/main" val="1594505887"/>
                    </a:ext>
                  </a:extLst>
                </a:gridCol>
                <a:gridCol w="2034263">
                  <a:extLst>
                    <a:ext uri="{9D8B030D-6E8A-4147-A177-3AD203B41FA5}">
                      <a16:colId xmlns:a16="http://schemas.microsoft.com/office/drawing/2014/main" val="3940988477"/>
                    </a:ext>
                  </a:extLst>
                </a:gridCol>
                <a:gridCol w="2034263">
                  <a:extLst>
                    <a:ext uri="{9D8B030D-6E8A-4147-A177-3AD203B41FA5}">
                      <a16:colId xmlns:a16="http://schemas.microsoft.com/office/drawing/2014/main" val="3416562874"/>
                    </a:ext>
                  </a:extLst>
                </a:gridCol>
                <a:gridCol w="2034263">
                  <a:extLst>
                    <a:ext uri="{9D8B030D-6E8A-4147-A177-3AD203B41FA5}">
                      <a16:colId xmlns:a16="http://schemas.microsoft.com/office/drawing/2014/main" val="968895678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31201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262935"/>
                  </a:ext>
                </a:extLst>
              </a:tr>
              <a:tr h="1371600">
                <a:tc rowSpan="2"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/>
                        <a:t>MANUFACTURING ANALYSIS</a:t>
                      </a:r>
                      <a:endParaRPr lang="en-IN" sz="60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895611"/>
                  </a:ext>
                </a:extLst>
              </a:tr>
              <a:tr h="1371600">
                <a:tc gridSpan="3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25732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62518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-13577" y="2743200"/>
            <a:ext cx="6096000" cy="2738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 SemiConden" panose="020B0502040204020203" pitchFamily="34" charset="0"/>
              </a:rPr>
              <a:t>MANUFACTURING ANALYSIS</a:t>
            </a:r>
            <a:endParaRPr lang="en-IN" sz="6600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AA18A-4740-6CD3-8476-B6D2B9BAC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7" t="8878" r="6944" b="84036"/>
          <a:stretch/>
        </p:blipFill>
        <p:spPr>
          <a:xfrm>
            <a:off x="6096000" y="5481940"/>
            <a:ext cx="1526931" cy="3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609222" y="583649"/>
            <a:ext cx="10973556" cy="5690703"/>
          </a:xfrm>
          <a:custGeom>
            <a:avLst/>
            <a:gdLst/>
            <a:ahLst/>
            <a:cxnLst/>
            <a:rect l="l" t="t" r="r" b="b"/>
            <a:pathLst>
              <a:path w="10857082" h="5508144">
                <a:moveTo>
                  <a:pt x="2824404" y="668425"/>
                </a:moveTo>
                <a:lnTo>
                  <a:pt x="2824404" y="753033"/>
                </a:lnTo>
                <a:lnTo>
                  <a:pt x="2839400" y="753033"/>
                </a:lnTo>
                <a:cubicBezTo>
                  <a:pt x="2841049" y="746601"/>
                  <a:pt x="2842709" y="742649"/>
                  <a:pt x="2844379" y="741177"/>
                </a:cubicBezTo>
                <a:cubicBezTo>
                  <a:pt x="2846050" y="739705"/>
                  <a:pt x="2848449" y="738969"/>
                  <a:pt x="2851577" y="738969"/>
                </a:cubicBezTo>
                <a:lnTo>
                  <a:pt x="2905511" y="738969"/>
                </a:lnTo>
                <a:cubicBezTo>
                  <a:pt x="2908839" y="738969"/>
                  <a:pt x="2911313" y="739680"/>
                  <a:pt x="2912932" y="741102"/>
                </a:cubicBezTo>
                <a:cubicBezTo>
                  <a:pt x="2914552" y="742524"/>
                  <a:pt x="2916267" y="746501"/>
                  <a:pt x="2918079" y="753033"/>
                </a:cubicBezTo>
                <a:lnTo>
                  <a:pt x="2933124" y="753033"/>
                </a:lnTo>
                <a:lnTo>
                  <a:pt x="2933124" y="668425"/>
                </a:lnTo>
                <a:lnTo>
                  <a:pt x="2919513" y="668425"/>
                </a:lnTo>
                <a:cubicBezTo>
                  <a:pt x="2918129" y="675147"/>
                  <a:pt x="2916649" y="679172"/>
                  <a:pt x="2915074" y="680499"/>
                </a:cubicBezTo>
                <a:cubicBezTo>
                  <a:pt x="2913499" y="681826"/>
                  <a:pt x="2910920" y="682489"/>
                  <a:pt x="2907339" y="682489"/>
                </a:cubicBezTo>
                <a:lnTo>
                  <a:pt x="2851989" y="682489"/>
                </a:lnTo>
                <a:cubicBezTo>
                  <a:pt x="2848613" y="682489"/>
                  <a:pt x="2846095" y="681788"/>
                  <a:pt x="2844437" y="680387"/>
                </a:cubicBezTo>
                <a:cubicBezTo>
                  <a:pt x="2842779" y="678986"/>
                  <a:pt x="2841095" y="674999"/>
                  <a:pt x="2839386" y="668425"/>
                </a:cubicBezTo>
                <a:close/>
                <a:moveTo>
                  <a:pt x="7540892" y="663203"/>
                </a:moveTo>
                <a:lnTo>
                  <a:pt x="7576321" y="732942"/>
                </a:lnTo>
                <a:lnTo>
                  <a:pt x="7507370" y="732942"/>
                </a:lnTo>
                <a:close/>
                <a:moveTo>
                  <a:pt x="6356765" y="636947"/>
                </a:moveTo>
                <a:lnTo>
                  <a:pt x="6414581" y="636947"/>
                </a:lnTo>
                <a:cubicBezTo>
                  <a:pt x="6429094" y="636947"/>
                  <a:pt x="6441073" y="638443"/>
                  <a:pt x="6450518" y="641433"/>
                </a:cubicBezTo>
                <a:cubicBezTo>
                  <a:pt x="6459963" y="644424"/>
                  <a:pt x="6467748" y="649053"/>
                  <a:pt x="6473873" y="655319"/>
                </a:cubicBezTo>
                <a:cubicBezTo>
                  <a:pt x="6486586" y="668189"/>
                  <a:pt x="6492943" y="686621"/>
                  <a:pt x="6492943" y="710617"/>
                </a:cubicBezTo>
                <a:cubicBezTo>
                  <a:pt x="6492943" y="734662"/>
                  <a:pt x="6486586" y="753118"/>
                  <a:pt x="6473873" y="765985"/>
                </a:cubicBezTo>
                <a:cubicBezTo>
                  <a:pt x="6461825" y="778186"/>
                  <a:pt x="6442061" y="784287"/>
                  <a:pt x="6414581" y="784287"/>
                </a:cubicBezTo>
                <a:lnTo>
                  <a:pt x="6356765" y="784287"/>
                </a:lnTo>
                <a:close/>
                <a:moveTo>
                  <a:pt x="1175165" y="636947"/>
                </a:moveTo>
                <a:lnTo>
                  <a:pt x="1254015" y="636947"/>
                </a:lnTo>
                <a:cubicBezTo>
                  <a:pt x="1268680" y="636947"/>
                  <a:pt x="1277970" y="637928"/>
                  <a:pt x="1281886" y="639888"/>
                </a:cubicBezTo>
                <a:cubicBezTo>
                  <a:pt x="1290362" y="643988"/>
                  <a:pt x="1294600" y="650784"/>
                  <a:pt x="1294600" y="660276"/>
                </a:cubicBezTo>
                <a:cubicBezTo>
                  <a:pt x="1294600" y="669815"/>
                  <a:pt x="1290226" y="677471"/>
                  <a:pt x="1281478" y="683242"/>
                </a:cubicBezTo>
                <a:cubicBezTo>
                  <a:pt x="1277796" y="683484"/>
                  <a:pt x="1268642" y="683605"/>
                  <a:pt x="1254015" y="683605"/>
                </a:cubicBezTo>
                <a:lnTo>
                  <a:pt x="1175165" y="683605"/>
                </a:lnTo>
                <a:close/>
                <a:moveTo>
                  <a:pt x="1816916" y="633599"/>
                </a:moveTo>
                <a:cubicBezTo>
                  <a:pt x="1840814" y="633878"/>
                  <a:pt x="1860364" y="641563"/>
                  <a:pt x="1875566" y="656656"/>
                </a:cubicBezTo>
                <a:cubicBezTo>
                  <a:pt x="1889446" y="670566"/>
                  <a:pt x="1896387" y="688919"/>
                  <a:pt x="1896387" y="711713"/>
                </a:cubicBezTo>
                <a:cubicBezTo>
                  <a:pt x="1896387" y="732718"/>
                  <a:pt x="1889446" y="750314"/>
                  <a:pt x="1875566" y="764499"/>
                </a:cubicBezTo>
                <a:cubicBezTo>
                  <a:pt x="1860585" y="779924"/>
                  <a:pt x="1841107" y="787636"/>
                  <a:pt x="1817132" y="787636"/>
                </a:cubicBezTo>
                <a:cubicBezTo>
                  <a:pt x="1793071" y="787636"/>
                  <a:pt x="1773550" y="779924"/>
                  <a:pt x="1758569" y="764499"/>
                </a:cubicBezTo>
                <a:cubicBezTo>
                  <a:pt x="1744780" y="750270"/>
                  <a:pt x="1737885" y="732309"/>
                  <a:pt x="1737885" y="710617"/>
                </a:cubicBezTo>
                <a:cubicBezTo>
                  <a:pt x="1737885" y="688826"/>
                  <a:pt x="1744780" y="670815"/>
                  <a:pt x="1758569" y="656586"/>
                </a:cubicBezTo>
                <a:cubicBezTo>
                  <a:pt x="1773589" y="641261"/>
                  <a:pt x="1793039" y="633599"/>
                  <a:pt x="1816916" y="633599"/>
                </a:cubicBezTo>
                <a:close/>
                <a:moveTo>
                  <a:pt x="4273097" y="588281"/>
                </a:moveTo>
                <a:lnTo>
                  <a:pt x="4369203" y="588281"/>
                </a:lnTo>
                <a:cubicBezTo>
                  <a:pt x="4383979" y="588281"/>
                  <a:pt x="4394192" y="588663"/>
                  <a:pt x="4399843" y="589426"/>
                </a:cubicBezTo>
                <a:cubicBezTo>
                  <a:pt x="4405494" y="590190"/>
                  <a:pt x="4411317" y="592064"/>
                  <a:pt x="4417312" y="595048"/>
                </a:cubicBezTo>
                <a:cubicBezTo>
                  <a:pt x="4425646" y="599861"/>
                  <a:pt x="4429813" y="609140"/>
                  <a:pt x="4429813" y="622883"/>
                </a:cubicBezTo>
                <a:cubicBezTo>
                  <a:pt x="4429813" y="636673"/>
                  <a:pt x="4425030" y="646138"/>
                  <a:pt x="4415463" y="651277"/>
                </a:cubicBezTo>
                <a:cubicBezTo>
                  <a:pt x="4410817" y="653788"/>
                  <a:pt x="4405636" y="655451"/>
                  <a:pt x="4399920" y="656265"/>
                </a:cubicBezTo>
                <a:cubicBezTo>
                  <a:pt x="4394204" y="657079"/>
                  <a:pt x="4383965" y="657486"/>
                  <a:pt x="4369203" y="657486"/>
                </a:cubicBezTo>
                <a:lnTo>
                  <a:pt x="4273097" y="657486"/>
                </a:lnTo>
                <a:close/>
                <a:moveTo>
                  <a:pt x="6859317" y="584262"/>
                </a:moveTo>
                <a:cubicBezTo>
                  <a:pt x="6886948" y="584262"/>
                  <a:pt x="6909778" y="592358"/>
                  <a:pt x="6927807" y="608550"/>
                </a:cubicBezTo>
                <a:cubicBezTo>
                  <a:pt x="6949345" y="627686"/>
                  <a:pt x="6960114" y="652707"/>
                  <a:pt x="6960114" y="683612"/>
                </a:cubicBezTo>
                <a:cubicBezTo>
                  <a:pt x="6960114" y="708406"/>
                  <a:pt x="6953639" y="729475"/>
                  <a:pt x="6940689" y="746821"/>
                </a:cubicBezTo>
                <a:cubicBezTo>
                  <a:pt x="6928627" y="735780"/>
                  <a:pt x="6917561" y="727804"/>
                  <a:pt x="6907492" y="722894"/>
                </a:cubicBezTo>
                <a:cubicBezTo>
                  <a:pt x="6897423" y="717984"/>
                  <a:pt x="6887214" y="715529"/>
                  <a:pt x="6876866" y="715529"/>
                </a:cubicBezTo>
                <a:cubicBezTo>
                  <a:pt x="6862395" y="715529"/>
                  <a:pt x="6848919" y="720375"/>
                  <a:pt x="6836438" y="730067"/>
                </a:cubicBezTo>
                <a:lnTo>
                  <a:pt x="6836438" y="741972"/>
                </a:lnTo>
                <a:cubicBezTo>
                  <a:pt x="6858739" y="747230"/>
                  <a:pt x="6877145" y="759152"/>
                  <a:pt x="6891656" y="777737"/>
                </a:cubicBezTo>
                <a:lnTo>
                  <a:pt x="6893417" y="779160"/>
                </a:lnTo>
                <a:lnTo>
                  <a:pt x="6878441" y="782233"/>
                </a:lnTo>
                <a:cubicBezTo>
                  <a:pt x="6872460" y="783007"/>
                  <a:pt x="6866158" y="783394"/>
                  <a:pt x="6859537" y="783394"/>
                </a:cubicBezTo>
                <a:cubicBezTo>
                  <a:pt x="6831752" y="783394"/>
                  <a:pt x="6808803" y="775321"/>
                  <a:pt x="6790688" y="759176"/>
                </a:cubicBezTo>
                <a:cubicBezTo>
                  <a:pt x="6769247" y="740126"/>
                  <a:pt x="6758527" y="715010"/>
                  <a:pt x="6758527" y="683828"/>
                </a:cubicBezTo>
                <a:cubicBezTo>
                  <a:pt x="6758527" y="652833"/>
                  <a:pt x="6769247" y="627740"/>
                  <a:pt x="6790688" y="608550"/>
                </a:cubicBezTo>
                <a:cubicBezTo>
                  <a:pt x="6808719" y="592358"/>
                  <a:pt x="6831595" y="584262"/>
                  <a:pt x="6859317" y="584262"/>
                </a:cubicBezTo>
                <a:close/>
                <a:moveTo>
                  <a:pt x="7998860" y="583592"/>
                </a:moveTo>
                <a:lnTo>
                  <a:pt x="7998860" y="597455"/>
                </a:lnTo>
                <a:cubicBezTo>
                  <a:pt x="8005383" y="599440"/>
                  <a:pt x="8009357" y="601246"/>
                  <a:pt x="8010785" y="602872"/>
                </a:cubicBezTo>
                <a:cubicBezTo>
                  <a:pt x="8012211" y="604497"/>
                  <a:pt x="8012925" y="606971"/>
                  <a:pt x="8012925" y="610294"/>
                </a:cubicBezTo>
                <a:lnTo>
                  <a:pt x="8012925" y="810940"/>
                </a:lnTo>
                <a:cubicBezTo>
                  <a:pt x="8012925" y="814375"/>
                  <a:pt x="8012183" y="816958"/>
                  <a:pt x="8010703" y="818689"/>
                </a:cubicBezTo>
                <a:cubicBezTo>
                  <a:pt x="8009221" y="820421"/>
                  <a:pt x="8005273" y="822108"/>
                  <a:pt x="7998860" y="823752"/>
                </a:cubicBezTo>
                <a:lnTo>
                  <a:pt x="7998860" y="837642"/>
                </a:lnTo>
                <a:lnTo>
                  <a:pt x="8094854" y="837642"/>
                </a:lnTo>
                <a:lnTo>
                  <a:pt x="8094854" y="823920"/>
                </a:lnTo>
                <a:cubicBezTo>
                  <a:pt x="8088241" y="821908"/>
                  <a:pt x="8084243" y="820091"/>
                  <a:pt x="8082862" y="818469"/>
                </a:cubicBezTo>
                <a:cubicBezTo>
                  <a:pt x="8081481" y="816847"/>
                  <a:pt x="8080790" y="814270"/>
                  <a:pt x="8080790" y="810738"/>
                </a:cubicBezTo>
                <a:lnTo>
                  <a:pt x="8080790" y="610280"/>
                </a:lnTo>
                <a:cubicBezTo>
                  <a:pt x="8080790" y="606792"/>
                  <a:pt x="8081477" y="604241"/>
                  <a:pt x="8082853" y="602627"/>
                </a:cubicBezTo>
                <a:cubicBezTo>
                  <a:pt x="8084229" y="601013"/>
                  <a:pt x="8088229" y="599290"/>
                  <a:pt x="8094854" y="597458"/>
                </a:cubicBezTo>
                <a:lnTo>
                  <a:pt x="8094854" y="583592"/>
                </a:lnTo>
                <a:close/>
                <a:moveTo>
                  <a:pt x="7732160" y="583592"/>
                </a:moveTo>
                <a:lnTo>
                  <a:pt x="7732160" y="597455"/>
                </a:lnTo>
                <a:cubicBezTo>
                  <a:pt x="7738683" y="599440"/>
                  <a:pt x="7742657" y="601246"/>
                  <a:pt x="7744085" y="602872"/>
                </a:cubicBezTo>
                <a:cubicBezTo>
                  <a:pt x="7745511" y="604497"/>
                  <a:pt x="7746225" y="606971"/>
                  <a:pt x="7746225" y="610294"/>
                </a:cubicBezTo>
                <a:lnTo>
                  <a:pt x="7746225" y="810940"/>
                </a:lnTo>
                <a:cubicBezTo>
                  <a:pt x="7746225" y="814375"/>
                  <a:pt x="7745483" y="816958"/>
                  <a:pt x="7744003" y="818689"/>
                </a:cubicBezTo>
                <a:cubicBezTo>
                  <a:pt x="7742521" y="820421"/>
                  <a:pt x="7738573" y="822108"/>
                  <a:pt x="7732160" y="823752"/>
                </a:cubicBezTo>
                <a:lnTo>
                  <a:pt x="7732160" y="837642"/>
                </a:lnTo>
                <a:lnTo>
                  <a:pt x="7946573" y="837642"/>
                </a:lnTo>
                <a:cubicBezTo>
                  <a:pt x="7950111" y="837642"/>
                  <a:pt x="7952705" y="838346"/>
                  <a:pt x="7954356" y="839753"/>
                </a:cubicBezTo>
                <a:cubicBezTo>
                  <a:pt x="7956007" y="841159"/>
                  <a:pt x="7957741" y="845144"/>
                  <a:pt x="7959557" y="851706"/>
                </a:cubicBezTo>
                <a:lnTo>
                  <a:pt x="7973485" y="851706"/>
                </a:lnTo>
                <a:lnTo>
                  <a:pt x="7973485" y="770223"/>
                </a:lnTo>
                <a:lnTo>
                  <a:pt x="7959633" y="770223"/>
                </a:lnTo>
                <a:cubicBezTo>
                  <a:pt x="7957624" y="776902"/>
                  <a:pt x="7955841" y="780915"/>
                  <a:pt x="7954283" y="782264"/>
                </a:cubicBezTo>
                <a:cubicBezTo>
                  <a:pt x="7952725" y="783613"/>
                  <a:pt x="7950159" y="784287"/>
                  <a:pt x="7946584" y="784287"/>
                </a:cubicBezTo>
                <a:lnTo>
                  <a:pt x="7814090" y="784287"/>
                </a:lnTo>
                <a:lnTo>
                  <a:pt x="7814090" y="610287"/>
                </a:lnTo>
                <a:cubicBezTo>
                  <a:pt x="7814090" y="606797"/>
                  <a:pt x="7814777" y="604245"/>
                  <a:pt x="7816153" y="602631"/>
                </a:cubicBezTo>
                <a:cubicBezTo>
                  <a:pt x="7817529" y="601017"/>
                  <a:pt x="7821529" y="599293"/>
                  <a:pt x="7828154" y="597458"/>
                </a:cubicBezTo>
                <a:lnTo>
                  <a:pt x="7828154" y="583592"/>
                </a:lnTo>
                <a:close/>
                <a:moveTo>
                  <a:pt x="7492138" y="583592"/>
                </a:moveTo>
                <a:lnTo>
                  <a:pt x="7492138" y="597151"/>
                </a:lnTo>
                <a:cubicBezTo>
                  <a:pt x="7500309" y="600509"/>
                  <a:pt x="7504395" y="604160"/>
                  <a:pt x="7504395" y="608104"/>
                </a:cubicBezTo>
                <a:cubicBezTo>
                  <a:pt x="7504395" y="612483"/>
                  <a:pt x="7502857" y="617818"/>
                  <a:pt x="7499780" y="624111"/>
                </a:cubicBezTo>
                <a:lnTo>
                  <a:pt x="7410295" y="805481"/>
                </a:lnTo>
                <a:cubicBezTo>
                  <a:pt x="7406912" y="812258"/>
                  <a:pt x="7404129" y="816649"/>
                  <a:pt x="7401948" y="818654"/>
                </a:cubicBezTo>
                <a:cubicBezTo>
                  <a:pt x="7399767" y="820660"/>
                  <a:pt x="7395116" y="822226"/>
                  <a:pt x="7387995" y="823351"/>
                </a:cubicBezTo>
                <a:lnTo>
                  <a:pt x="7387995" y="837642"/>
                </a:lnTo>
                <a:lnTo>
                  <a:pt x="7487338" y="837642"/>
                </a:lnTo>
                <a:lnTo>
                  <a:pt x="7487338" y="823599"/>
                </a:lnTo>
                <a:cubicBezTo>
                  <a:pt x="7477987" y="821694"/>
                  <a:pt x="7473312" y="818411"/>
                  <a:pt x="7473312" y="813748"/>
                </a:cubicBezTo>
                <a:cubicBezTo>
                  <a:pt x="7473312" y="810667"/>
                  <a:pt x="7474674" y="806265"/>
                  <a:pt x="7477397" y="800542"/>
                </a:cubicBezTo>
                <a:lnTo>
                  <a:pt x="7488943" y="776251"/>
                </a:lnTo>
                <a:lnTo>
                  <a:pt x="7595691" y="776251"/>
                </a:lnTo>
                <a:lnTo>
                  <a:pt x="7608039" y="799115"/>
                </a:lnTo>
                <a:cubicBezTo>
                  <a:pt x="7611362" y="805227"/>
                  <a:pt x="7613023" y="810122"/>
                  <a:pt x="7613023" y="813801"/>
                </a:cubicBezTo>
                <a:cubicBezTo>
                  <a:pt x="7613023" y="818584"/>
                  <a:pt x="7608298" y="821778"/>
                  <a:pt x="7598847" y="823383"/>
                </a:cubicBezTo>
                <a:lnTo>
                  <a:pt x="7598847" y="837642"/>
                </a:lnTo>
                <a:lnTo>
                  <a:pt x="7708125" y="837642"/>
                </a:lnTo>
                <a:lnTo>
                  <a:pt x="7708125" y="823560"/>
                </a:lnTo>
                <a:cubicBezTo>
                  <a:pt x="7700595" y="822105"/>
                  <a:pt x="7695611" y="820198"/>
                  <a:pt x="7693173" y="817840"/>
                </a:cubicBezTo>
                <a:cubicBezTo>
                  <a:pt x="7690734" y="815482"/>
                  <a:pt x="7686056" y="808919"/>
                  <a:pt x="7679138" y="798153"/>
                </a:cubicBezTo>
                <a:lnTo>
                  <a:pt x="7589339" y="624701"/>
                </a:lnTo>
                <a:cubicBezTo>
                  <a:pt x="7586083" y="618443"/>
                  <a:pt x="7584455" y="613202"/>
                  <a:pt x="7584455" y="608979"/>
                </a:cubicBezTo>
                <a:cubicBezTo>
                  <a:pt x="7584455" y="604252"/>
                  <a:pt x="7588467" y="600281"/>
                  <a:pt x="7596489" y="597067"/>
                </a:cubicBezTo>
                <a:lnTo>
                  <a:pt x="7596489" y="583592"/>
                </a:lnTo>
                <a:close/>
                <a:moveTo>
                  <a:pt x="7079549" y="583592"/>
                </a:moveTo>
                <a:lnTo>
                  <a:pt x="7079549" y="597455"/>
                </a:lnTo>
                <a:cubicBezTo>
                  <a:pt x="7086072" y="599440"/>
                  <a:pt x="7090047" y="601246"/>
                  <a:pt x="7091473" y="602872"/>
                </a:cubicBezTo>
                <a:cubicBezTo>
                  <a:pt x="7092900" y="604497"/>
                  <a:pt x="7093613" y="606971"/>
                  <a:pt x="7093613" y="610294"/>
                </a:cubicBezTo>
                <a:lnTo>
                  <a:pt x="7093613" y="740186"/>
                </a:lnTo>
                <a:cubicBezTo>
                  <a:pt x="7093613" y="760550"/>
                  <a:pt x="7096333" y="777537"/>
                  <a:pt x="7101772" y="791145"/>
                </a:cubicBezTo>
                <a:cubicBezTo>
                  <a:pt x="7107893" y="806530"/>
                  <a:pt x="7119194" y="818346"/>
                  <a:pt x="7135677" y="826592"/>
                </a:cubicBezTo>
                <a:cubicBezTo>
                  <a:pt x="7157690" y="837531"/>
                  <a:pt x="7186530" y="843000"/>
                  <a:pt x="7222197" y="843000"/>
                </a:cubicBezTo>
                <a:cubicBezTo>
                  <a:pt x="7275768" y="843000"/>
                  <a:pt x="7312403" y="831463"/>
                  <a:pt x="7332102" y="808390"/>
                </a:cubicBezTo>
                <a:cubicBezTo>
                  <a:pt x="7344560" y="793589"/>
                  <a:pt x="7350788" y="770854"/>
                  <a:pt x="7350788" y="740186"/>
                </a:cubicBezTo>
                <a:lnTo>
                  <a:pt x="7350788" y="610294"/>
                </a:lnTo>
                <a:cubicBezTo>
                  <a:pt x="7350788" y="606802"/>
                  <a:pt x="7351476" y="604248"/>
                  <a:pt x="7352851" y="602633"/>
                </a:cubicBezTo>
                <a:cubicBezTo>
                  <a:pt x="7354227" y="601018"/>
                  <a:pt x="7358227" y="599293"/>
                  <a:pt x="7364852" y="597458"/>
                </a:cubicBezTo>
                <a:lnTo>
                  <a:pt x="7364852" y="583592"/>
                </a:lnTo>
                <a:lnTo>
                  <a:pt x="7273993" y="583592"/>
                </a:lnTo>
                <a:lnTo>
                  <a:pt x="7273993" y="597479"/>
                </a:lnTo>
                <a:cubicBezTo>
                  <a:pt x="7280697" y="599467"/>
                  <a:pt x="7284717" y="601251"/>
                  <a:pt x="7286053" y="602830"/>
                </a:cubicBezTo>
                <a:cubicBezTo>
                  <a:pt x="7287389" y="604409"/>
                  <a:pt x="7288057" y="606897"/>
                  <a:pt x="7288057" y="610294"/>
                </a:cubicBezTo>
                <a:lnTo>
                  <a:pt x="7288057" y="728358"/>
                </a:lnTo>
                <a:cubicBezTo>
                  <a:pt x="7288057" y="741634"/>
                  <a:pt x="7286990" y="751608"/>
                  <a:pt x="7284857" y="758281"/>
                </a:cubicBezTo>
                <a:cubicBezTo>
                  <a:pt x="7282723" y="764954"/>
                  <a:pt x="7281587" y="769993"/>
                  <a:pt x="7281447" y="773397"/>
                </a:cubicBezTo>
                <a:cubicBezTo>
                  <a:pt x="7265316" y="782890"/>
                  <a:pt x="7246459" y="787636"/>
                  <a:pt x="7224876" y="787636"/>
                </a:cubicBezTo>
                <a:cubicBezTo>
                  <a:pt x="7203340" y="787636"/>
                  <a:pt x="7186997" y="783215"/>
                  <a:pt x="7175847" y="774374"/>
                </a:cubicBezTo>
                <a:cubicBezTo>
                  <a:pt x="7170624" y="770297"/>
                  <a:pt x="7166923" y="764956"/>
                  <a:pt x="7164745" y="758351"/>
                </a:cubicBezTo>
                <a:cubicBezTo>
                  <a:pt x="7162568" y="751746"/>
                  <a:pt x="7161479" y="741748"/>
                  <a:pt x="7161479" y="728358"/>
                </a:cubicBezTo>
                <a:lnTo>
                  <a:pt x="7161479" y="610294"/>
                </a:lnTo>
                <a:cubicBezTo>
                  <a:pt x="7161479" y="606846"/>
                  <a:pt x="7162173" y="604294"/>
                  <a:pt x="7163561" y="602638"/>
                </a:cubicBezTo>
                <a:cubicBezTo>
                  <a:pt x="7164950" y="600982"/>
                  <a:pt x="7168943" y="599252"/>
                  <a:pt x="7175543" y="597448"/>
                </a:cubicBezTo>
                <a:lnTo>
                  <a:pt x="7175543" y="583592"/>
                </a:lnTo>
                <a:close/>
                <a:moveTo>
                  <a:pt x="6274835" y="583592"/>
                </a:moveTo>
                <a:lnTo>
                  <a:pt x="6274835" y="597455"/>
                </a:lnTo>
                <a:cubicBezTo>
                  <a:pt x="6281358" y="599440"/>
                  <a:pt x="6285333" y="601246"/>
                  <a:pt x="6286760" y="602872"/>
                </a:cubicBezTo>
                <a:cubicBezTo>
                  <a:pt x="6288186" y="604497"/>
                  <a:pt x="6288900" y="606971"/>
                  <a:pt x="6288900" y="610294"/>
                </a:cubicBezTo>
                <a:lnTo>
                  <a:pt x="6288900" y="810940"/>
                </a:lnTo>
                <a:cubicBezTo>
                  <a:pt x="6288900" y="814375"/>
                  <a:pt x="6288159" y="816958"/>
                  <a:pt x="6286678" y="818689"/>
                </a:cubicBezTo>
                <a:cubicBezTo>
                  <a:pt x="6285196" y="820421"/>
                  <a:pt x="6281249" y="822108"/>
                  <a:pt x="6274835" y="823752"/>
                </a:cubicBezTo>
                <a:lnTo>
                  <a:pt x="6274835" y="837642"/>
                </a:lnTo>
                <a:lnTo>
                  <a:pt x="6423082" y="837642"/>
                </a:lnTo>
                <a:cubicBezTo>
                  <a:pt x="6446346" y="837642"/>
                  <a:pt x="6465856" y="835418"/>
                  <a:pt x="6481613" y="830969"/>
                </a:cubicBezTo>
                <a:cubicBezTo>
                  <a:pt x="6497371" y="826521"/>
                  <a:pt x="6511105" y="819277"/>
                  <a:pt x="6522815" y="809238"/>
                </a:cubicBezTo>
                <a:cubicBezTo>
                  <a:pt x="6548888" y="786672"/>
                  <a:pt x="6561925" y="753798"/>
                  <a:pt x="6561925" y="710617"/>
                </a:cubicBezTo>
                <a:cubicBezTo>
                  <a:pt x="6561925" y="687505"/>
                  <a:pt x="6558058" y="667154"/>
                  <a:pt x="6550323" y="649564"/>
                </a:cubicBezTo>
                <a:cubicBezTo>
                  <a:pt x="6539219" y="624310"/>
                  <a:pt x="6520978" y="606180"/>
                  <a:pt x="6495601" y="595173"/>
                </a:cubicBezTo>
                <a:cubicBezTo>
                  <a:pt x="6477739" y="587453"/>
                  <a:pt x="6453566" y="583592"/>
                  <a:pt x="6423082" y="583592"/>
                </a:cubicBezTo>
                <a:close/>
                <a:moveTo>
                  <a:pt x="4966711" y="583592"/>
                </a:moveTo>
                <a:lnTo>
                  <a:pt x="4966711" y="597455"/>
                </a:lnTo>
                <a:cubicBezTo>
                  <a:pt x="4973234" y="599440"/>
                  <a:pt x="4977208" y="601246"/>
                  <a:pt x="4978635" y="602872"/>
                </a:cubicBezTo>
                <a:cubicBezTo>
                  <a:pt x="4980062" y="604497"/>
                  <a:pt x="4980775" y="606971"/>
                  <a:pt x="4980775" y="610294"/>
                </a:cubicBezTo>
                <a:lnTo>
                  <a:pt x="4980775" y="749168"/>
                </a:lnTo>
                <a:cubicBezTo>
                  <a:pt x="4980775" y="762500"/>
                  <a:pt x="4977473" y="772244"/>
                  <a:pt x="4970869" y="778401"/>
                </a:cubicBezTo>
                <a:cubicBezTo>
                  <a:pt x="4964264" y="784558"/>
                  <a:pt x="4953727" y="787636"/>
                  <a:pt x="4939255" y="787636"/>
                </a:cubicBezTo>
                <a:cubicBezTo>
                  <a:pt x="4929319" y="787636"/>
                  <a:pt x="4918773" y="785904"/>
                  <a:pt x="4907618" y="782440"/>
                </a:cubicBezTo>
                <a:cubicBezTo>
                  <a:pt x="4896463" y="778976"/>
                  <a:pt x="4887146" y="774798"/>
                  <a:pt x="4879667" y="769906"/>
                </a:cubicBezTo>
                <a:cubicBezTo>
                  <a:pt x="4880769" y="768610"/>
                  <a:pt x="4881321" y="764915"/>
                  <a:pt x="4881321" y="758820"/>
                </a:cubicBezTo>
                <a:lnTo>
                  <a:pt x="4868097" y="755461"/>
                </a:lnTo>
                <a:lnTo>
                  <a:pt x="4844821" y="829752"/>
                </a:lnTo>
                <a:lnTo>
                  <a:pt x="4856795" y="832930"/>
                </a:lnTo>
                <a:cubicBezTo>
                  <a:pt x="4860416" y="829137"/>
                  <a:pt x="4863167" y="827240"/>
                  <a:pt x="4865048" y="827240"/>
                </a:cubicBezTo>
                <a:cubicBezTo>
                  <a:pt x="4866165" y="827240"/>
                  <a:pt x="4867962" y="827620"/>
                  <a:pt x="4870441" y="828378"/>
                </a:cubicBezTo>
                <a:cubicBezTo>
                  <a:pt x="4900948" y="838126"/>
                  <a:pt x="4926669" y="843000"/>
                  <a:pt x="4947603" y="843000"/>
                </a:cubicBezTo>
                <a:cubicBezTo>
                  <a:pt x="4966787" y="843000"/>
                  <a:pt x="4984005" y="840216"/>
                  <a:pt x="4999255" y="834648"/>
                </a:cubicBezTo>
                <a:cubicBezTo>
                  <a:pt x="5014506" y="829079"/>
                  <a:pt x="5026100" y="821156"/>
                  <a:pt x="5034039" y="810877"/>
                </a:cubicBezTo>
                <a:cubicBezTo>
                  <a:pt x="5043773" y="798315"/>
                  <a:pt x="5048641" y="778110"/>
                  <a:pt x="5048641" y="750260"/>
                </a:cubicBezTo>
                <a:lnTo>
                  <a:pt x="5048641" y="610294"/>
                </a:lnTo>
                <a:cubicBezTo>
                  <a:pt x="5048641" y="606802"/>
                  <a:pt x="5049328" y="604248"/>
                  <a:pt x="5050704" y="602633"/>
                </a:cubicBezTo>
                <a:cubicBezTo>
                  <a:pt x="5052079" y="601018"/>
                  <a:pt x="5056080" y="599293"/>
                  <a:pt x="5062705" y="597458"/>
                </a:cubicBezTo>
                <a:lnTo>
                  <a:pt x="5062705" y="583592"/>
                </a:lnTo>
                <a:close/>
                <a:moveTo>
                  <a:pt x="3388761" y="583592"/>
                </a:moveTo>
                <a:lnTo>
                  <a:pt x="3388761" y="597455"/>
                </a:lnTo>
                <a:cubicBezTo>
                  <a:pt x="3395284" y="599440"/>
                  <a:pt x="3399258" y="601246"/>
                  <a:pt x="3400685" y="602872"/>
                </a:cubicBezTo>
                <a:cubicBezTo>
                  <a:pt x="3402112" y="604497"/>
                  <a:pt x="3402825" y="606971"/>
                  <a:pt x="3402825" y="610294"/>
                </a:cubicBezTo>
                <a:lnTo>
                  <a:pt x="3402825" y="810940"/>
                </a:lnTo>
                <a:cubicBezTo>
                  <a:pt x="3402825" y="814375"/>
                  <a:pt x="3402085" y="816958"/>
                  <a:pt x="3400603" y="818689"/>
                </a:cubicBezTo>
                <a:cubicBezTo>
                  <a:pt x="3399122" y="820421"/>
                  <a:pt x="3395174" y="822108"/>
                  <a:pt x="3388761" y="823752"/>
                </a:cubicBezTo>
                <a:lnTo>
                  <a:pt x="3388761" y="837642"/>
                </a:lnTo>
                <a:lnTo>
                  <a:pt x="3484755" y="837642"/>
                </a:lnTo>
                <a:lnTo>
                  <a:pt x="3484755" y="823920"/>
                </a:lnTo>
                <a:cubicBezTo>
                  <a:pt x="3478142" y="821908"/>
                  <a:pt x="3474144" y="820091"/>
                  <a:pt x="3472762" y="818469"/>
                </a:cubicBezTo>
                <a:cubicBezTo>
                  <a:pt x="3471381" y="816847"/>
                  <a:pt x="3470691" y="814270"/>
                  <a:pt x="3470691" y="810738"/>
                </a:cubicBezTo>
                <a:lnTo>
                  <a:pt x="3470691" y="610280"/>
                </a:lnTo>
                <a:cubicBezTo>
                  <a:pt x="3470691" y="606792"/>
                  <a:pt x="3471379" y="604241"/>
                  <a:pt x="3472754" y="602627"/>
                </a:cubicBezTo>
                <a:cubicBezTo>
                  <a:pt x="3474129" y="601013"/>
                  <a:pt x="3478130" y="599290"/>
                  <a:pt x="3484755" y="597458"/>
                </a:cubicBezTo>
                <a:lnTo>
                  <a:pt x="3484755" y="583592"/>
                </a:lnTo>
                <a:close/>
                <a:moveTo>
                  <a:pt x="2925608" y="583592"/>
                </a:moveTo>
                <a:lnTo>
                  <a:pt x="2925608" y="597625"/>
                </a:lnTo>
                <a:cubicBezTo>
                  <a:pt x="2933726" y="599700"/>
                  <a:pt x="2939273" y="602606"/>
                  <a:pt x="2942248" y="606344"/>
                </a:cubicBezTo>
                <a:cubicBezTo>
                  <a:pt x="2945223" y="610082"/>
                  <a:pt x="2949109" y="618164"/>
                  <a:pt x="2953907" y="630589"/>
                </a:cubicBezTo>
                <a:lnTo>
                  <a:pt x="3021225" y="800734"/>
                </a:lnTo>
                <a:cubicBezTo>
                  <a:pt x="3021990" y="805203"/>
                  <a:pt x="3022373" y="809118"/>
                  <a:pt x="3022373" y="812478"/>
                </a:cubicBezTo>
                <a:cubicBezTo>
                  <a:pt x="3022373" y="817892"/>
                  <a:pt x="3017995" y="821694"/>
                  <a:pt x="3009240" y="823885"/>
                </a:cubicBezTo>
                <a:lnTo>
                  <a:pt x="3009240" y="837642"/>
                </a:lnTo>
                <a:lnTo>
                  <a:pt x="3109702" y="837642"/>
                </a:lnTo>
                <a:lnTo>
                  <a:pt x="3109702" y="823756"/>
                </a:lnTo>
                <a:cubicBezTo>
                  <a:pt x="3100070" y="822002"/>
                  <a:pt x="3095254" y="818243"/>
                  <a:pt x="3095254" y="812478"/>
                </a:cubicBezTo>
                <a:cubicBezTo>
                  <a:pt x="3095254" y="808751"/>
                  <a:pt x="3096446" y="803906"/>
                  <a:pt x="3098830" y="797943"/>
                </a:cubicBezTo>
                <a:lnTo>
                  <a:pt x="3148152" y="667333"/>
                </a:lnTo>
                <a:lnTo>
                  <a:pt x="3195542" y="799454"/>
                </a:lnTo>
                <a:cubicBezTo>
                  <a:pt x="3198163" y="806014"/>
                  <a:pt x="3199474" y="809990"/>
                  <a:pt x="3199474" y="811383"/>
                </a:cubicBezTo>
                <a:cubicBezTo>
                  <a:pt x="3199474" y="817181"/>
                  <a:pt x="3194804" y="821393"/>
                  <a:pt x="3185465" y="824021"/>
                </a:cubicBezTo>
                <a:lnTo>
                  <a:pt x="3185465" y="837642"/>
                </a:lnTo>
                <a:lnTo>
                  <a:pt x="3289573" y="837642"/>
                </a:lnTo>
                <a:lnTo>
                  <a:pt x="3289573" y="823665"/>
                </a:lnTo>
                <a:cubicBezTo>
                  <a:pt x="3279652" y="821912"/>
                  <a:pt x="3274692" y="818036"/>
                  <a:pt x="3274692" y="812039"/>
                </a:cubicBezTo>
                <a:cubicBezTo>
                  <a:pt x="3274692" y="808004"/>
                  <a:pt x="3275736" y="803306"/>
                  <a:pt x="3277824" y="797943"/>
                </a:cubicBezTo>
                <a:lnTo>
                  <a:pt x="3343486" y="630589"/>
                </a:lnTo>
                <a:cubicBezTo>
                  <a:pt x="3348299" y="618403"/>
                  <a:pt x="3352132" y="610566"/>
                  <a:pt x="3354984" y="607076"/>
                </a:cubicBezTo>
                <a:cubicBezTo>
                  <a:pt x="3357837" y="603587"/>
                  <a:pt x="3363465" y="600299"/>
                  <a:pt x="3371869" y="597210"/>
                </a:cubicBezTo>
                <a:lnTo>
                  <a:pt x="3371869" y="583592"/>
                </a:lnTo>
                <a:lnTo>
                  <a:pt x="3267290" y="583592"/>
                </a:lnTo>
                <a:lnTo>
                  <a:pt x="3267290" y="597475"/>
                </a:lnTo>
                <a:cubicBezTo>
                  <a:pt x="3274062" y="599492"/>
                  <a:pt x="3278126" y="601227"/>
                  <a:pt x="3279483" y="602682"/>
                </a:cubicBezTo>
                <a:cubicBezTo>
                  <a:pt x="3280840" y="604136"/>
                  <a:pt x="3281518" y="606309"/>
                  <a:pt x="3281518" y="609199"/>
                </a:cubicBezTo>
                <a:cubicBezTo>
                  <a:pt x="3281518" y="612476"/>
                  <a:pt x="3280662" y="616418"/>
                  <a:pt x="3278951" y="621027"/>
                </a:cubicBezTo>
                <a:lnTo>
                  <a:pt x="3238530" y="735069"/>
                </a:lnTo>
                <a:lnTo>
                  <a:pt x="3197154" y="619405"/>
                </a:lnTo>
                <a:cubicBezTo>
                  <a:pt x="3195614" y="615510"/>
                  <a:pt x="3194845" y="612182"/>
                  <a:pt x="3194845" y="609419"/>
                </a:cubicBezTo>
                <a:cubicBezTo>
                  <a:pt x="3194845" y="604389"/>
                  <a:pt x="3199587" y="600340"/>
                  <a:pt x="3209073" y="597273"/>
                </a:cubicBezTo>
                <a:lnTo>
                  <a:pt x="3209073" y="583592"/>
                </a:lnTo>
                <a:lnTo>
                  <a:pt x="3090925" y="583592"/>
                </a:lnTo>
                <a:lnTo>
                  <a:pt x="3090925" y="597629"/>
                </a:lnTo>
                <a:cubicBezTo>
                  <a:pt x="3100702" y="600112"/>
                  <a:pt x="3105590" y="603824"/>
                  <a:pt x="3105590" y="608763"/>
                </a:cubicBezTo>
                <a:cubicBezTo>
                  <a:pt x="3105590" y="611802"/>
                  <a:pt x="3104297" y="616524"/>
                  <a:pt x="3101711" y="622928"/>
                </a:cubicBezTo>
                <a:lnTo>
                  <a:pt x="3060191" y="735069"/>
                </a:lnTo>
                <a:lnTo>
                  <a:pt x="3018550" y="622053"/>
                </a:lnTo>
                <a:cubicBezTo>
                  <a:pt x="3015871" y="615228"/>
                  <a:pt x="3014531" y="610505"/>
                  <a:pt x="3014531" y="607884"/>
                </a:cubicBezTo>
                <a:cubicBezTo>
                  <a:pt x="3014531" y="603733"/>
                  <a:pt x="3019058" y="600197"/>
                  <a:pt x="3028111" y="597277"/>
                </a:cubicBezTo>
                <a:lnTo>
                  <a:pt x="3028111" y="583592"/>
                </a:lnTo>
                <a:close/>
                <a:moveTo>
                  <a:pt x="1952718" y="583592"/>
                </a:moveTo>
                <a:lnTo>
                  <a:pt x="1952718" y="597720"/>
                </a:lnTo>
                <a:cubicBezTo>
                  <a:pt x="1961029" y="599529"/>
                  <a:pt x="1967423" y="602339"/>
                  <a:pt x="1971898" y="606149"/>
                </a:cubicBezTo>
                <a:cubicBezTo>
                  <a:pt x="1976373" y="609959"/>
                  <a:pt x="1982584" y="617332"/>
                  <a:pt x="1990530" y="628269"/>
                </a:cubicBezTo>
                <a:lnTo>
                  <a:pt x="2062330" y="727183"/>
                </a:lnTo>
                <a:lnTo>
                  <a:pt x="2062330" y="810937"/>
                </a:lnTo>
                <a:cubicBezTo>
                  <a:pt x="2062330" y="814525"/>
                  <a:pt x="2061627" y="817146"/>
                  <a:pt x="2060220" y="818801"/>
                </a:cubicBezTo>
                <a:cubicBezTo>
                  <a:pt x="2058813" y="820455"/>
                  <a:pt x="2054828" y="822191"/>
                  <a:pt x="2048266" y="824007"/>
                </a:cubicBezTo>
                <a:lnTo>
                  <a:pt x="2048266" y="837642"/>
                </a:lnTo>
                <a:lnTo>
                  <a:pt x="2144260" y="837642"/>
                </a:lnTo>
                <a:lnTo>
                  <a:pt x="2144260" y="824143"/>
                </a:lnTo>
                <a:cubicBezTo>
                  <a:pt x="2137651" y="822129"/>
                  <a:pt x="2133655" y="820310"/>
                  <a:pt x="2132271" y="818686"/>
                </a:cubicBezTo>
                <a:cubicBezTo>
                  <a:pt x="2130887" y="817061"/>
                  <a:pt x="2130195" y="814478"/>
                  <a:pt x="2130195" y="810937"/>
                </a:cubicBezTo>
                <a:lnTo>
                  <a:pt x="2130195" y="727026"/>
                </a:lnTo>
                <a:lnTo>
                  <a:pt x="2201881" y="628269"/>
                </a:lnTo>
                <a:cubicBezTo>
                  <a:pt x="2209867" y="617277"/>
                  <a:pt x="2216086" y="609885"/>
                  <a:pt x="2220541" y="606093"/>
                </a:cubicBezTo>
                <a:cubicBezTo>
                  <a:pt x="2224995" y="602301"/>
                  <a:pt x="2231417" y="599493"/>
                  <a:pt x="2239807" y="597667"/>
                </a:cubicBezTo>
                <a:lnTo>
                  <a:pt x="2239807" y="583592"/>
                </a:lnTo>
                <a:lnTo>
                  <a:pt x="2125504" y="583592"/>
                </a:lnTo>
                <a:lnTo>
                  <a:pt x="2125842" y="597542"/>
                </a:lnTo>
                <a:cubicBezTo>
                  <a:pt x="2135109" y="600146"/>
                  <a:pt x="2139743" y="603374"/>
                  <a:pt x="2139743" y="607225"/>
                </a:cubicBezTo>
                <a:cubicBezTo>
                  <a:pt x="2139743" y="609492"/>
                  <a:pt x="2136566" y="615151"/>
                  <a:pt x="2130213" y="624202"/>
                </a:cubicBezTo>
                <a:lnTo>
                  <a:pt x="2099179" y="671588"/>
                </a:lnTo>
                <a:lnTo>
                  <a:pt x="2068323" y="631178"/>
                </a:lnTo>
                <a:cubicBezTo>
                  <a:pt x="2061460" y="617670"/>
                  <a:pt x="2058029" y="609757"/>
                  <a:pt x="2058029" y="607441"/>
                </a:cubicBezTo>
                <a:cubicBezTo>
                  <a:pt x="2058029" y="603288"/>
                  <a:pt x="2062774" y="599971"/>
                  <a:pt x="2072264" y="597489"/>
                </a:cubicBezTo>
                <a:lnTo>
                  <a:pt x="2072264" y="583592"/>
                </a:lnTo>
                <a:close/>
                <a:moveTo>
                  <a:pt x="1398036" y="583592"/>
                </a:moveTo>
                <a:lnTo>
                  <a:pt x="1398036" y="597455"/>
                </a:lnTo>
                <a:cubicBezTo>
                  <a:pt x="1404558" y="599440"/>
                  <a:pt x="1408533" y="601246"/>
                  <a:pt x="1409960" y="602872"/>
                </a:cubicBezTo>
                <a:cubicBezTo>
                  <a:pt x="1411386" y="604497"/>
                  <a:pt x="1412100" y="606971"/>
                  <a:pt x="1412100" y="610294"/>
                </a:cubicBezTo>
                <a:lnTo>
                  <a:pt x="1412100" y="810940"/>
                </a:lnTo>
                <a:cubicBezTo>
                  <a:pt x="1412100" y="814375"/>
                  <a:pt x="1411359" y="816958"/>
                  <a:pt x="1409878" y="818689"/>
                </a:cubicBezTo>
                <a:cubicBezTo>
                  <a:pt x="1408397" y="820421"/>
                  <a:pt x="1404449" y="822108"/>
                  <a:pt x="1398036" y="823752"/>
                </a:cubicBezTo>
                <a:lnTo>
                  <a:pt x="1398036" y="837642"/>
                </a:lnTo>
                <a:lnTo>
                  <a:pt x="1612449" y="837642"/>
                </a:lnTo>
                <a:cubicBezTo>
                  <a:pt x="1615986" y="837642"/>
                  <a:pt x="1618580" y="838346"/>
                  <a:pt x="1620231" y="839753"/>
                </a:cubicBezTo>
                <a:cubicBezTo>
                  <a:pt x="1621883" y="841159"/>
                  <a:pt x="1623616" y="845144"/>
                  <a:pt x="1625433" y="851706"/>
                </a:cubicBezTo>
                <a:lnTo>
                  <a:pt x="1639360" y="851706"/>
                </a:lnTo>
                <a:lnTo>
                  <a:pt x="1639360" y="770223"/>
                </a:lnTo>
                <a:lnTo>
                  <a:pt x="1625509" y="770223"/>
                </a:lnTo>
                <a:cubicBezTo>
                  <a:pt x="1623500" y="776902"/>
                  <a:pt x="1621717" y="780915"/>
                  <a:pt x="1620158" y="782264"/>
                </a:cubicBezTo>
                <a:cubicBezTo>
                  <a:pt x="1618600" y="783613"/>
                  <a:pt x="1616034" y="784287"/>
                  <a:pt x="1612460" y="784287"/>
                </a:cubicBezTo>
                <a:lnTo>
                  <a:pt x="1479966" y="784287"/>
                </a:lnTo>
                <a:lnTo>
                  <a:pt x="1479966" y="610287"/>
                </a:lnTo>
                <a:cubicBezTo>
                  <a:pt x="1479966" y="606797"/>
                  <a:pt x="1480653" y="604245"/>
                  <a:pt x="1482029" y="602631"/>
                </a:cubicBezTo>
                <a:cubicBezTo>
                  <a:pt x="1483404" y="601017"/>
                  <a:pt x="1487405" y="599293"/>
                  <a:pt x="1494030" y="597458"/>
                </a:cubicBezTo>
                <a:lnTo>
                  <a:pt x="1494030" y="583592"/>
                </a:lnTo>
                <a:close/>
                <a:moveTo>
                  <a:pt x="1093236" y="583592"/>
                </a:moveTo>
                <a:lnTo>
                  <a:pt x="1093236" y="597455"/>
                </a:lnTo>
                <a:cubicBezTo>
                  <a:pt x="1099759" y="599440"/>
                  <a:pt x="1103733" y="601246"/>
                  <a:pt x="1105160" y="602872"/>
                </a:cubicBezTo>
                <a:cubicBezTo>
                  <a:pt x="1106587" y="604497"/>
                  <a:pt x="1107300" y="606971"/>
                  <a:pt x="1107300" y="610294"/>
                </a:cubicBezTo>
                <a:lnTo>
                  <a:pt x="1107300" y="810940"/>
                </a:lnTo>
                <a:cubicBezTo>
                  <a:pt x="1107300" y="814375"/>
                  <a:pt x="1106559" y="816958"/>
                  <a:pt x="1105078" y="818689"/>
                </a:cubicBezTo>
                <a:cubicBezTo>
                  <a:pt x="1103597" y="820421"/>
                  <a:pt x="1099649" y="822108"/>
                  <a:pt x="1093236" y="823752"/>
                </a:cubicBezTo>
                <a:lnTo>
                  <a:pt x="1093236" y="837642"/>
                </a:lnTo>
                <a:lnTo>
                  <a:pt x="1189230" y="837642"/>
                </a:lnTo>
                <a:lnTo>
                  <a:pt x="1189230" y="823916"/>
                </a:lnTo>
                <a:cubicBezTo>
                  <a:pt x="1182616" y="821909"/>
                  <a:pt x="1178619" y="820096"/>
                  <a:pt x="1177238" y="818476"/>
                </a:cubicBezTo>
                <a:cubicBezTo>
                  <a:pt x="1175856" y="816857"/>
                  <a:pt x="1175165" y="814283"/>
                  <a:pt x="1175165" y="810755"/>
                </a:cubicBezTo>
                <a:lnTo>
                  <a:pt x="1175165" y="736960"/>
                </a:lnTo>
                <a:lnTo>
                  <a:pt x="1257573" y="736960"/>
                </a:lnTo>
                <a:cubicBezTo>
                  <a:pt x="1292950" y="736960"/>
                  <a:pt x="1319462" y="730651"/>
                  <a:pt x="1337110" y="718033"/>
                </a:cubicBezTo>
                <a:cubicBezTo>
                  <a:pt x="1354758" y="705415"/>
                  <a:pt x="1363582" y="686163"/>
                  <a:pt x="1363582" y="660276"/>
                </a:cubicBezTo>
                <a:cubicBezTo>
                  <a:pt x="1363582" y="646996"/>
                  <a:pt x="1360762" y="634874"/>
                  <a:pt x="1355122" y="623910"/>
                </a:cubicBezTo>
                <a:cubicBezTo>
                  <a:pt x="1349481" y="612947"/>
                  <a:pt x="1341595" y="604459"/>
                  <a:pt x="1331463" y="598445"/>
                </a:cubicBezTo>
                <a:cubicBezTo>
                  <a:pt x="1314699" y="588543"/>
                  <a:pt x="1290053" y="583592"/>
                  <a:pt x="1257524" y="583592"/>
                </a:cubicBezTo>
                <a:close/>
                <a:moveTo>
                  <a:pt x="712236" y="583592"/>
                </a:moveTo>
                <a:lnTo>
                  <a:pt x="712236" y="597521"/>
                </a:lnTo>
                <a:cubicBezTo>
                  <a:pt x="718800" y="599339"/>
                  <a:pt x="722786" y="601075"/>
                  <a:pt x="724191" y="602727"/>
                </a:cubicBezTo>
                <a:cubicBezTo>
                  <a:pt x="725597" y="604379"/>
                  <a:pt x="726300" y="606901"/>
                  <a:pt x="726300" y="610294"/>
                </a:cubicBezTo>
                <a:lnTo>
                  <a:pt x="726300" y="810940"/>
                </a:lnTo>
                <a:cubicBezTo>
                  <a:pt x="726300" y="814375"/>
                  <a:pt x="725559" y="816958"/>
                  <a:pt x="724078" y="818689"/>
                </a:cubicBezTo>
                <a:cubicBezTo>
                  <a:pt x="722597" y="820421"/>
                  <a:pt x="718649" y="822108"/>
                  <a:pt x="712236" y="823752"/>
                </a:cubicBezTo>
                <a:lnTo>
                  <a:pt x="712236" y="837642"/>
                </a:lnTo>
                <a:lnTo>
                  <a:pt x="802872" y="837642"/>
                </a:lnTo>
                <a:lnTo>
                  <a:pt x="802872" y="823920"/>
                </a:lnTo>
                <a:cubicBezTo>
                  <a:pt x="796258" y="821908"/>
                  <a:pt x="792261" y="820092"/>
                  <a:pt x="790880" y="818471"/>
                </a:cubicBezTo>
                <a:cubicBezTo>
                  <a:pt x="789498" y="816850"/>
                  <a:pt x="788808" y="814276"/>
                  <a:pt x="788808" y="810748"/>
                </a:cubicBezTo>
                <a:lnTo>
                  <a:pt x="788808" y="676559"/>
                </a:lnTo>
                <a:lnTo>
                  <a:pt x="873500" y="837642"/>
                </a:lnTo>
                <a:lnTo>
                  <a:pt x="963606" y="676559"/>
                </a:lnTo>
                <a:lnTo>
                  <a:pt x="963606" y="810944"/>
                </a:lnTo>
                <a:cubicBezTo>
                  <a:pt x="963606" y="814376"/>
                  <a:pt x="962866" y="816958"/>
                  <a:pt x="961384" y="818689"/>
                </a:cubicBezTo>
                <a:cubicBezTo>
                  <a:pt x="959903" y="820421"/>
                  <a:pt x="955956" y="822108"/>
                  <a:pt x="949542" y="823752"/>
                </a:cubicBezTo>
                <a:lnTo>
                  <a:pt x="949542" y="837642"/>
                </a:lnTo>
                <a:lnTo>
                  <a:pt x="1045536" y="837642"/>
                </a:lnTo>
                <a:lnTo>
                  <a:pt x="1045536" y="823846"/>
                </a:lnTo>
                <a:cubicBezTo>
                  <a:pt x="1038946" y="822026"/>
                  <a:pt x="1034954" y="820273"/>
                  <a:pt x="1033561" y="818588"/>
                </a:cubicBezTo>
                <a:cubicBezTo>
                  <a:pt x="1032168" y="816903"/>
                  <a:pt x="1031472" y="814287"/>
                  <a:pt x="1031472" y="810738"/>
                </a:cubicBezTo>
                <a:lnTo>
                  <a:pt x="1031472" y="610280"/>
                </a:lnTo>
                <a:cubicBezTo>
                  <a:pt x="1031472" y="606792"/>
                  <a:pt x="1032160" y="604241"/>
                  <a:pt x="1033535" y="602627"/>
                </a:cubicBezTo>
                <a:cubicBezTo>
                  <a:pt x="1034911" y="601013"/>
                  <a:pt x="1038911" y="599290"/>
                  <a:pt x="1045536" y="597458"/>
                </a:cubicBezTo>
                <a:lnTo>
                  <a:pt x="1045536" y="583592"/>
                </a:lnTo>
                <a:lnTo>
                  <a:pt x="935356" y="583592"/>
                </a:lnTo>
                <a:lnTo>
                  <a:pt x="935356" y="597713"/>
                </a:lnTo>
                <a:cubicBezTo>
                  <a:pt x="942516" y="599319"/>
                  <a:pt x="946096" y="601908"/>
                  <a:pt x="946096" y="605477"/>
                </a:cubicBezTo>
                <a:cubicBezTo>
                  <a:pt x="946096" y="609451"/>
                  <a:pt x="942847" y="616782"/>
                  <a:pt x="936350" y="627470"/>
                </a:cubicBezTo>
                <a:lnTo>
                  <a:pt x="878628" y="734630"/>
                </a:lnTo>
                <a:lnTo>
                  <a:pt x="822095" y="627711"/>
                </a:lnTo>
                <a:cubicBezTo>
                  <a:pt x="817133" y="618925"/>
                  <a:pt x="814652" y="611878"/>
                  <a:pt x="814652" y="606569"/>
                </a:cubicBezTo>
                <a:cubicBezTo>
                  <a:pt x="814652" y="602572"/>
                  <a:pt x="818080" y="599478"/>
                  <a:pt x="824938" y="597287"/>
                </a:cubicBezTo>
                <a:lnTo>
                  <a:pt x="824938" y="583592"/>
                </a:lnTo>
                <a:close/>
                <a:moveTo>
                  <a:pt x="5542666" y="578235"/>
                </a:moveTo>
                <a:cubicBezTo>
                  <a:pt x="5487209" y="578235"/>
                  <a:pt x="5445971" y="596071"/>
                  <a:pt x="5418951" y="631743"/>
                </a:cubicBezTo>
                <a:cubicBezTo>
                  <a:pt x="5401769" y="654530"/>
                  <a:pt x="5393177" y="680822"/>
                  <a:pt x="5393177" y="710617"/>
                </a:cubicBezTo>
                <a:cubicBezTo>
                  <a:pt x="5393177" y="732297"/>
                  <a:pt x="5397698" y="750158"/>
                  <a:pt x="5406739" y="764199"/>
                </a:cubicBezTo>
                <a:cubicBezTo>
                  <a:pt x="5415806" y="785621"/>
                  <a:pt x="5427761" y="802021"/>
                  <a:pt x="5442605" y="813399"/>
                </a:cubicBezTo>
                <a:cubicBezTo>
                  <a:pt x="5468631" y="833133"/>
                  <a:pt x="5502130" y="843000"/>
                  <a:pt x="5543102" y="843000"/>
                </a:cubicBezTo>
                <a:cubicBezTo>
                  <a:pt x="5563645" y="843000"/>
                  <a:pt x="5581755" y="840678"/>
                  <a:pt x="5597432" y="836034"/>
                </a:cubicBezTo>
                <a:cubicBezTo>
                  <a:pt x="5613109" y="831390"/>
                  <a:pt x="5629237" y="823322"/>
                  <a:pt x="5645818" y="811830"/>
                </a:cubicBezTo>
                <a:cubicBezTo>
                  <a:pt x="5657824" y="806416"/>
                  <a:pt x="5664635" y="803709"/>
                  <a:pt x="5666251" y="803709"/>
                </a:cubicBezTo>
                <a:cubicBezTo>
                  <a:pt x="5667247" y="803709"/>
                  <a:pt x="5670042" y="804953"/>
                  <a:pt x="5674637" y="807442"/>
                </a:cubicBezTo>
                <a:lnTo>
                  <a:pt x="5684285" y="800301"/>
                </a:lnTo>
                <a:lnTo>
                  <a:pt x="5643739" y="740793"/>
                </a:lnTo>
                <a:lnTo>
                  <a:pt x="5633376" y="747013"/>
                </a:lnTo>
                <a:cubicBezTo>
                  <a:pt x="5633813" y="752489"/>
                  <a:pt x="5634031" y="755188"/>
                  <a:pt x="5634031" y="755109"/>
                </a:cubicBezTo>
                <a:cubicBezTo>
                  <a:pt x="5634031" y="759392"/>
                  <a:pt x="5626014" y="766321"/>
                  <a:pt x="5609981" y="775895"/>
                </a:cubicBezTo>
                <a:cubicBezTo>
                  <a:pt x="5591705" y="783722"/>
                  <a:pt x="5572570" y="787636"/>
                  <a:pt x="5552576" y="787636"/>
                </a:cubicBezTo>
                <a:cubicBezTo>
                  <a:pt x="5527282" y="787636"/>
                  <a:pt x="5506371" y="781055"/>
                  <a:pt x="5489841" y="767893"/>
                </a:cubicBezTo>
                <a:cubicBezTo>
                  <a:pt x="5471387" y="753166"/>
                  <a:pt x="5462159" y="734074"/>
                  <a:pt x="5462159" y="710617"/>
                </a:cubicBezTo>
                <a:cubicBezTo>
                  <a:pt x="5462159" y="687354"/>
                  <a:pt x="5471997" y="667172"/>
                  <a:pt x="5491673" y="650073"/>
                </a:cubicBezTo>
                <a:cubicBezTo>
                  <a:pt x="5506900" y="639090"/>
                  <a:pt x="5527201" y="633599"/>
                  <a:pt x="5552576" y="633599"/>
                </a:cubicBezTo>
                <a:cubicBezTo>
                  <a:pt x="5570770" y="633599"/>
                  <a:pt x="5588943" y="637775"/>
                  <a:pt x="5607096" y="646128"/>
                </a:cubicBezTo>
                <a:cubicBezTo>
                  <a:pt x="5625053" y="654360"/>
                  <a:pt x="5634031" y="661063"/>
                  <a:pt x="5634031" y="666238"/>
                </a:cubicBezTo>
                <a:cubicBezTo>
                  <a:pt x="5634031" y="666486"/>
                  <a:pt x="5633974" y="667128"/>
                  <a:pt x="5633860" y="668163"/>
                </a:cubicBezTo>
                <a:cubicBezTo>
                  <a:pt x="5633712" y="668602"/>
                  <a:pt x="5633550" y="670719"/>
                  <a:pt x="5633376" y="674511"/>
                </a:cubicBezTo>
                <a:lnTo>
                  <a:pt x="5643823" y="680305"/>
                </a:lnTo>
                <a:lnTo>
                  <a:pt x="5684285" y="621341"/>
                </a:lnTo>
                <a:lnTo>
                  <a:pt x="5674710" y="613797"/>
                </a:lnTo>
                <a:cubicBezTo>
                  <a:pt x="5670131" y="616285"/>
                  <a:pt x="5667312" y="617529"/>
                  <a:pt x="5666251" y="617529"/>
                </a:cubicBezTo>
                <a:cubicBezTo>
                  <a:pt x="5664559" y="617529"/>
                  <a:pt x="5657310" y="614822"/>
                  <a:pt x="5644506" y="609408"/>
                </a:cubicBezTo>
                <a:cubicBezTo>
                  <a:pt x="5628996" y="597991"/>
                  <a:pt x="5613227" y="589940"/>
                  <a:pt x="5597202" y="585258"/>
                </a:cubicBezTo>
                <a:cubicBezTo>
                  <a:pt x="5581176" y="580576"/>
                  <a:pt x="5562997" y="578235"/>
                  <a:pt x="5542666" y="578235"/>
                </a:cubicBezTo>
                <a:close/>
                <a:moveTo>
                  <a:pt x="3636651" y="578235"/>
                </a:moveTo>
                <a:cubicBezTo>
                  <a:pt x="3604888" y="578235"/>
                  <a:pt x="3578117" y="584890"/>
                  <a:pt x="3556340" y="598201"/>
                </a:cubicBezTo>
                <a:cubicBezTo>
                  <a:pt x="3531883" y="613216"/>
                  <a:pt x="3519655" y="634982"/>
                  <a:pt x="3519655" y="663499"/>
                </a:cubicBezTo>
                <a:cubicBezTo>
                  <a:pt x="3519655" y="676240"/>
                  <a:pt x="3522457" y="687986"/>
                  <a:pt x="3528061" y="698737"/>
                </a:cubicBezTo>
                <a:cubicBezTo>
                  <a:pt x="3533666" y="709487"/>
                  <a:pt x="3541479" y="717997"/>
                  <a:pt x="3551502" y="724267"/>
                </a:cubicBezTo>
                <a:cubicBezTo>
                  <a:pt x="3559215" y="729052"/>
                  <a:pt x="3568095" y="732646"/>
                  <a:pt x="3578141" y="735048"/>
                </a:cubicBezTo>
                <a:cubicBezTo>
                  <a:pt x="3588187" y="737451"/>
                  <a:pt x="3602637" y="739395"/>
                  <a:pt x="3621492" y="740881"/>
                </a:cubicBezTo>
                <a:lnTo>
                  <a:pt x="3655839" y="743727"/>
                </a:lnTo>
                <a:cubicBezTo>
                  <a:pt x="3673692" y="745304"/>
                  <a:pt x="3685959" y="747208"/>
                  <a:pt x="3692640" y="749440"/>
                </a:cubicBezTo>
                <a:cubicBezTo>
                  <a:pt x="3701141" y="752282"/>
                  <a:pt x="3705392" y="757080"/>
                  <a:pt x="3705392" y="763833"/>
                </a:cubicBezTo>
                <a:cubicBezTo>
                  <a:pt x="3705392" y="772828"/>
                  <a:pt x="3697804" y="779902"/>
                  <a:pt x="3682629" y="785055"/>
                </a:cubicBezTo>
                <a:cubicBezTo>
                  <a:pt x="3672927" y="788115"/>
                  <a:pt x="3660553" y="789645"/>
                  <a:pt x="3645508" y="789645"/>
                </a:cubicBezTo>
                <a:cubicBezTo>
                  <a:pt x="3628253" y="789645"/>
                  <a:pt x="3610991" y="787364"/>
                  <a:pt x="3593722" y="782801"/>
                </a:cubicBezTo>
                <a:cubicBezTo>
                  <a:pt x="3576454" y="778239"/>
                  <a:pt x="3563250" y="772567"/>
                  <a:pt x="3554111" y="765786"/>
                </a:cubicBezTo>
                <a:cubicBezTo>
                  <a:pt x="3554546" y="764916"/>
                  <a:pt x="3554763" y="763194"/>
                  <a:pt x="3554763" y="760620"/>
                </a:cubicBezTo>
                <a:cubicBezTo>
                  <a:pt x="3554763" y="760327"/>
                  <a:pt x="3554763" y="758772"/>
                  <a:pt x="3554763" y="755956"/>
                </a:cubicBezTo>
                <a:lnTo>
                  <a:pt x="3542139" y="752214"/>
                </a:lnTo>
                <a:lnTo>
                  <a:pt x="3514967" y="819134"/>
                </a:lnTo>
                <a:lnTo>
                  <a:pt x="3526656" y="823302"/>
                </a:lnTo>
                <a:cubicBezTo>
                  <a:pt x="3529651" y="819803"/>
                  <a:pt x="3531767" y="818053"/>
                  <a:pt x="3533004" y="818053"/>
                </a:cubicBezTo>
                <a:cubicBezTo>
                  <a:pt x="3533934" y="818053"/>
                  <a:pt x="3535288" y="818447"/>
                  <a:pt x="3537064" y="819235"/>
                </a:cubicBezTo>
                <a:cubicBezTo>
                  <a:pt x="3571995" y="835078"/>
                  <a:pt x="3608291" y="843000"/>
                  <a:pt x="3645954" y="843000"/>
                </a:cubicBezTo>
                <a:cubicBezTo>
                  <a:pt x="3683524" y="843000"/>
                  <a:pt x="3713394" y="835831"/>
                  <a:pt x="3735565" y="821492"/>
                </a:cubicBezTo>
                <a:cubicBezTo>
                  <a:pt x="3759503" y="806093"/>
                  <a:pt x="3771472" y="785123"/>
                  <a:pt x="3771472" y="758583"/>
                </a:cubicBezTo>
                <a:cubicBezTo>
                  <a:pt x="3771472" y="744096"/>
                  <a:pt x="3767628" y="730965"/>
                  <a:pt x="3759940" y="719191"/>
                </a:cubicBezTo>
                <a:cubicBezTo>
                  <a:pt x="3753915" y="709915"/>
                  <a:pt x="3743909" y="702207"/>
                  <a:pt x="3729921" y="696068"/>
                </a:cubicBezTo>
                <a:cubicBezTo>
                  <a:pt x="3718182" y="686834"/>
                  <a:pt x="3696783" y="681016"/>
                  <a:pt x="3665725" y="678613"/>
                </a:cubicBezTo>
                <a:lnTo>
                  <a:pt x="3632643" y="676099"/>
                </a:lnTo>
                <a:cubicBezTo>
                  <a:pt x="3610459" y="674310"/>
                  <a:pt x="3596164" y="672153"/>
                  <a:pt x="3589760" y="669626"/>
                </a:cubicBezTo>
                <a:cubicBezTo>
                  <a:pt x="3583356" y="667100"/>
                  <a:pt x="3580153" y="663233"/>
                  <a:pt x="3580153" y="658026"/>
                </a:cubicBezTo>
                <a:cubicBezTo>
                  <a:pt x="3580153" y="649294"/>
                  <a:pt x="3586989" y="642459"/>
                  <a:pt x="3600660" y="637519"/>
                </a:cubicBezTo>
                <a:cubicBezTo>
                  <a:pt x="3611225" y="633715"/>
                  <a:pt x="3623272" y="631813"/>
                  <a:pt x="3636801" y="631813"/>
                </a:cubicBezTo>
                <a:cubicBezTo>
                  <a:pt x="3652877" y="631813"/>
                  <a:pt x="3668797" y="634154"/>
                  <a:pt x="3684563" y="638836"/>
                </a:cubicBezTo>
                <a:cubicBezTo>
                  <a:pt x="3700328" y="643519"/>
                  <a:pt x="3712103" y="649342"/>
                  <a:pt x="3719889" y="656307"/>
                </a:cubicBezTo>
                <a:cubicBezTo>
                  <a:pt x="3721980" y="658195"/>
                  <a:pt x="3723025" y="661783"/>
                  <a:pt x="3723025" y="667071"/>
                </a:cubicBezTo>
                <a:lnTo>
                  <a:pt x="3734714" y="671648"/>
                </a:lnTo>
                <a:lnTo>
                  <a:pt x="3767007" y="608271"/>
                </a:lnTo>
                <a:lnTo>
                  <a:pt x="3756441" y="602746"/>
                </a:lnTo>
                <a:cubicBezTo>
                  <a:pt x="3752056" y="605957"/>
                  <a:pt x="3749271" y="607563"/>
                  <a:pt x="3748087" y="607563"/>
                </a:cubicBezTo>
                <a:cubicBezTo>
                  <a:pt x="3746420" y="607563"/>
                  <a:pt x="3742896" y="606317"/>
                  <a:pt x="3737515" y="603824"/>
                </a:cubicBezTo>
                <a:cubicBezTo>
                  <a:pt x="3717360" y="594480"/>
                  <a:pt x="3699754" y="587879"/>
                  <a:pt x="3684697" y="584022"/>
                </a:cubicBezTo>
                <a:cubicBezTo>
                  <a:pt x="3669640" y="580164"/>
                  <a:pt x="3653624" y="578235"/>
                  <a:pt x="3636651" y="578235"/>
                </a:cubicBezTo>
                <a:close/>
                <a:moveTo>
                  <a:pt x="1821384" y="578235"/>
                </a:moveTo>
                <a:cubicBezTo>
                  <a:pt x="1778657" y="578730"/>
                  <a:pt x="1744020" y="588962"/>
                  <a:pt x="1717475" y="608931"/>
                </a:cubicBezTo>
                <a:cubicBezTo>
                  <a:pt x="1685094" y="633317"/>
                  <a:pt x="1668903" y="667213"/>
                  <a:pt x="1668903" y="710617"/>
                </a:cubicBezTo>
                <a:cubicBezTo>
                  <a:pt x="1668903" y="753568"/>
                  <a:pt x="1684513" y="785376"/>
                  <a:pt x="1715732" y="806039"/>
                </a:cubicBezTo>
                <a:cubicBezTo>
                  <a:pt x="1743304" y="830680"/>
                  <a:pt x="1777104" y="843000"/>
                  <a:pt x="1817132" y="843000"/>
                </a:cubicBezTo>
                <a:cubicBezTo>
                  <a:pt x="1857204" y="843000"/>
                  <a:pt x="1890470" y="832768"/>
                  <a:pt x="1916929" y="812304"/>
                </a:cubicBezTo>
                <a:cubicBezTo>
                  <a:pt x="1949222" y="787415"/>
                  <a:pt x="1965368" y="754176"/>
                  <a:pt x="1965368" y="712588"/>
                </a:cubicBezTo>
                <a:cubicBezTo>
                  <a:pt x="1965368" y="668419"/>
                  <a:pt x="1949833" y="636345"/>
                  <a:pt x="1918760" y="616367"/>
                </a:cubicBezTo>
                <a:cubicBezTo>
                  <a:pt x="1890673" y="590945"/>
                  <a:pt x="1858215" y="578235"/>
                  <a:pt x="1821384" y="578235"/>
                </a:cubicBezTo>
                <a:close/>
                <a:moveTo>
                  <a:pt x="8114351" y="569528"/>
                </a:moveTo>
                <a:lnTo>
                  <a:pt x="8114351" y="651012"/>
                </a:lnTo>
                <a:lnTo>
                  <a:pt x="8128188" y="651012"/>
                </a:lnTo>
                <a:cubicBezTo>
                  <a:pt x="8130025" y="644463"/>
                  <a:pt x="8131759" y="640482"/>
                  <a:pt x="8133387" y="639068"/>
                </a:cubicBezTo>
                <a:cubicBezTo>
                  <a:pt x="8135016" y="637654"/>
                  <a:pt x="8137565" y="636947"/>
                  <a:pt x="8141031" y="636947"/>
                </a:cubicBezTo>
                <a:lnTo>
                  <a:pt x="8208782" y="636947"/>
                </a:lnTo>
                <a:lnTo>
                  <a:pt x="8208782" y="810947"/>
                </a:lnTo>
                <a:cubicBezTo>
                  <a:pt x="8208782" y="814380"/>
                  <a:pt x="8208041" y="816961"/>
                  <a:pt x="8206560" y="818691"/>
                </a:cubicBezTo>
                <a:cubicBezTo>
                  <a:pt x="8205079" y="820421"/>
                  <a:pt x="8201131" y="822108"/>
                  <a:pt x="8194718" y="823752"/>
                </a:cubicBezTo>
                <a:lnTo>
                  <a:pt x="8194718" y="837642"/>
                </a:lnTo>
                <a:lnTo>
                  <a:pt x="8290712" y="837642"/>
                </a:lnTo>
                <a:lnTo>
                  <a:pt x="8290712" y="823920"/>
                </a:lnTo>
                <a:cubicBezTo>
                  <a:pt x="8284099" y="821908"/>
                  <a:pt x="8280101" y="820092"/>
                  <a:pt x="8278719" y="818471"/>
                </a:cubicBezTo>
                <a:cubicBezTo>
                  <a:pt x="8277339" y="816850"/>
                  <a:pt x="8276647" y="814275"/>
                  <a:pt x="8276647" y="810745"/>
                </a:cubicBezTo>
                <a:lnTo>
                  <a:pt x="8276647" y="636947"/>
                </a:lnTo>
                <a:lnTo>
                  <a:pt x="8344175" y="636947"/>
                </a:lnTo>
                <a:cubicBezTo>
                  <a:pt x="8347691" y="636947"/>
                  <a:pt x="8350279" y="637668"/>
                  <a:pt x="8351938" y="639108"/>
                </a:cubicBezTo>
                <a:cubicBezTo>
                  <a:pt x="8353597" y="640549"/>
                  <a:pt x="8355339" y="644517"/>
                  <a:pt x="8357161" y="651012"/>
                </a:cubicBezTo>
                <a:lnTo>
                  <a:pt x="8371079" y="651012"/>
                </a:lnTo>
                <a:lnTo>
                  <a:pt x="8371079" y="601252"/>
                </a:lnTo>
                <a:lnTo>
                  <a:pt x="8382222" y="606149"/>
                </a:lnTo>
                <a:cubicBezTo>
                  <a:pt x="8386697" y="609959"/>
                  <a:pt x="8392908" y="617332"/>
                  <a:pt x="8400854" y="628269"/>
                </a:cubicBezTo>
                <a:lnTo>
                  <a:pt x="8472655" y="727183"/>
                </a:lnTo>
                <a:lnTo>
                  <a:pt x="8472655" y="810937"/>
                </a:lnTo>
                <a:cubicBezTo>
                  <a:pt x="8472655" y="814525"/>
                  <a:pt x="8471951" y="817146"/>
                  <a:pt x="8470544" y="818801"/>
                </a:cubicBezTo>
                <a:cubicBezTo>
                  <a:pt x="8469137" y="820455"/>
                  <a:pt x="8465153" y="822191"/>
                  <a:pt x="8458590" y="824007"/>
                </a:cubicBezTo>
                <a:lnTo>
                  <a:pt x="8458590" y="837642"/>
                </a:lnTo>
                <a:lnTo>
                  <a:pt x="8554584" y="837642"/>
                </a:lnTo>
                <a:lnTo>
                  <a:pt x="8554584" y="824143"/>
                </a:lnTo>
                <a:cubicBezTo>
                  <a:pt x="8547975" y="822129"/>
                  <a:pt x="8543979" y="820310"/>
                  <a:pt x="8542595" y="818686"/>
                </a:cubicBezTo>
                <a:cubicBezTo>
                  <a:pt x="8541212" y="817061"/>
                  <a:pt x="8540520" y="814478"/>
                  <a:pt x="8540520" y="810937"/>
                </a:cubicBezTo>
                <a:lnTo>
                  <a:pt x="8540520" y="727026"/>
                </a:lnTo>
                <a:lnTo>
                  <a:pt x="8612205" y="628269"/>
                </a:lnTo>
                <a:cubicBezTo>
                  <a:pt x="8620191" y="617277"/>
                  <a:pt x="8626411" y="609885"/>
                  <a:pt x="8630865" y="606093"/>
                </a:cubicBezTo>
                <a:cubicBezTo>
                  <a:pt x="8635319" y="602301"/>
                  <a:pt x="8641742" y="599493"/>
                  <a:pt x="8650132" y="597667"/>
                </a:cubicBezTo>
                <a:lnTo>
                  <a:pt x="8650132" y="583592"/>
                </a:lnTo>
                <a:lnTo>
                  <a:pt x="8535829" y="583592"/>
                </a:lnTo>
                <a:lnTo>
                  <a:pt x="8536167" y="597542"/>
                </a:lnTo>
                <a:cubicBezTo>
                  <a:pt x="8545433" y="600146"/>
                  <a:pt x="8550067" y="603374"/>
                  <a:pt x="8550067" y="607225"/>
                </a:cubicBezTo>
                <a:cubicBezTo>
                  <a:pt x="8550067" y="609492"/>
                  <a:pt x="8546891" y="615151"/>
                  <a:pt x="8540537" y="624202"/>
                </a:cubicBezTo>
                <a:lnTo>
                  <a:pt x="8509503" y="671588"/>
                </a:lnTo>
                <a:lnTo>
                  <a:pt x="8478647" y="631178"/>
                </a:lnTo>
                <a:cubicBezTo>
                  <a:pt x="8471785" y="617670"/>
                  <a:pt x="8468353" y="609757"/>
                  <a:pt x="8468353" y="607441"/>
                </a:cubicBezTo>
                <a:cubicBezTo>
                  <a:pt x="8468353" y="603288"/>
                  <a:pt x="8473099" y="599971"/>
                  <a:pt x="8482589" y="597489"/>
                </a:cubicBezTo>
                <a:lnTo>
                  <a:pt x="8482589" y="583592"/>
                </a:lnTo>
                <a:lnTo>
                  <a:pt x="8371079" y="583592"/>
                </a:lnTo>
                <a:lnTo>
                  <a:pt x="8371079" y="569528"/>
                </a:lnTo>
                <a:lnTo>
                  <a:pt x="8357169" y="569528"/>
                </a:lnTo>
                <a:cubicBezTo>
                  <a:pt x="8355339" y="576137"/>
                  <a:pt x="8353611" y="580133"/>
                  <a:pt x="8351985" y="581517"/>
                </a:cubicBezTo>
                <a:cubicBezTo>
                  <a:pt x="8350359" y="582901"/>
                  <a:pt x="8347749" y="583592"/>
                  <a:pt x="8344154" y="583592"/>
                </a:cubicBezTo>
                <a:lnTo>
                  <a:pt x="8140833" y="583592"/>
                </a:lnTo>
                <a:cubicBezTo>
                  <a:pt x="8137365" y="583592"/>
                  <a:pt x="8134811" y="582869"/>
                  <a:pt x="8133167" y="581421"/>
                </a:cubicBezTo>
                <a:cubicBezTo>
                  <a:pt x="8131525" y="579974"/>
                  <a:pt x="8129873" y="576009"/>
                  <a:pt x="8128213" y="569528"/>
                </a:cubicBezTo>
                <a:close/>
                <a:moveTo>
                  <a:pt x="6218583" y="569528"/>
                </a:moveTo>
                <a:cubicBezTo>
                  <a:pt x="6216753" y="576139"/>
                  <a:pt x="6215026" y="580136"/>
                  <a:pt x="6213403" y="581519"/>
                </a:cubicBezTo>
                <a:cubicBezTo>
                  <a:pt x="6211780" y="582901"/>
                  <a:pt x="6209173" y="583592"/>
                  <a:pt x="6205583" y="583592"/>
                </a:cubicBezTo>
                <a:lnTo>
                  <a:pt x="5979560" y="583592"/>
                </a:lnTo>
                <a:lnTo>
                  <a:pt x="5979560" y="597455"/>
                </a:lnTo>
                <a:cubicBezTo>
                  <a:pt x="5986083" y="599440"/>
                  <a:pt x="5990058" y="601246"/>
                  <a:pt x="5991485" y="602872"/>
                </a:cubicBezTo>
                <a:cubicBezTo>
                  <a:pt x="5992911" y="604497"/>
                  <a:pt x="5993625" y="606971"/>
                  <a:pt x="5993625" y="610294"/>
                </a:cubicBezTo>
                <a:lnTo>
                  <a:pt x="5993625" y="810940"/>
                </a:lnTo>
                <a:cubicBezTo>
                  <a:pt x="5993625" y="814375"/>
                  <a:pt x="5992884" y="816958"/>
                  <a:pt x="5991403" y="818689"/>
                </a:cubicBezTo>
                <a:cubicBezTo>
                  <a:pt x="5989921" y="820421"/>
                  <a:pt x="5985974" y="822108"/>
                  <a:pt x="5979560" y="823752"/>
                </a:cubicBezTo>
                <a:lnTo>
                  <a:pt x="5979560" y="837642"/>
                </a:lnTo>
                <a:lnTo>
                  <a:pt x="6212280" y="837642"/>
                </a:lnTo>
                <a:cubicBezTo>
                  <a:pt x="6215666" y="837642"/>
                  <a:pt x="6218222" y="838383"/>
                  <a:pt x="6219950" y="839864"/>
                </a:cubicBezTo>
                <a:cubicBezTo>
                  <a:pt x="6221678" y="841345"/>
                  <a:pt x="6223364" y="845293"/>
                  <a:pt x="6225008" y="851706"/>
                </a:cubicBezTo>
                <a:lnTo>
                  <a:pt x="6239191" y="851706"/>
                </a:lnTo>
                <a:lnTo>
                  <a:pt x="6239191" y="770223"/>
                </a:lnTo>
                <a:lnTo>
                  <a:pt x="6225064" y="770223"/>
                </a:lnTo>
                <a:cubicBezTo>
                  <a:pt x="6223264" y="776816"/>
                  <a:pt x="6221534" y="780808"/>
                  <a:pt x="6219875" y="782200"/>
                </a:cubicBezTo>
                <a:cubicBezTo>
                  <a:pt x="6218216" y="783591"/>
                  <a:pt x="6215689" y="784287"/>
                  <a:pt x="6212294" y="784287"/>
                </a:cubicBezTo>
                <a:lnTo>
                  <a:pt x="6061490" y="784287"/>
                </a:lnTo>
                <a:lnTo>
                  <a:pt x="6061490" y="733388"/>
                </a:lnTo>
                <a:lnTo>
                  <a:pt x="6149116" y="733388"/>
                </a:lnTo>
                <a:cubicBezTo>
                  <a:pt x="6152630" y="733388"/>
                  <a:pt x="6155216" y="734108"/>
                  <a:pt x="6156874" y="735549"/>
                </a:cubicBezTo>
                <a:cubicBezTo>
                  <a:pt x="6158532" y="736990"/>
                  <a:pt x="6160272" y="740957"/>
                  <a:pt x="6162096" y="747452"/>
                </a:cubicBezTo>
                <a:lnTo>
                  <a:pt x="6176013" y="747452"/>
                </a:lnTo>
                <a:lnTo>
                  <a:pt x="6176013" y="667755"/>
                </a:lnTo>
                <a:lnTo>
                  <a:pt x="6162172" y="667755"/>
                </a:lnTo>
                <a:cubicBezTo>
                  <a:pt x="6160163" y="674354"/>
                  <a:pt x="6158345" y="678348"/>
                  <a:pt x="6156717" y="679737"/>
                </a:cubicBezTo>
                <a:cubicBezTo>
                  <a:pt x="6155089" y="681125"/>
                  <a:pt x="6152556" y="681819"/>
                  <a:pt x="6149116" y="681819"/>
                </a:cubicBezTo>
                <a:lnTo>
                  <a:pt x="6061490" y="681819"/>
                </a:lnTo>
                <a:lnTo>
                  <a:pt x="6061490" y="636947"/>
                </a:lnTo>
                <a:lnTo>
                  <a:pt x="6205589" y="636947"/>
                </a:lnTo>
                <a:cubicBezTo>
                  <a:pt x="6209082" y="636947"/>
                  <a:pt x="6211672" y="637655"/>
                  <a:pt x="6213358" y="639070"/>
                </a:cubicBezTo>
                <a:cubicBezTo>
                  <a:pt x="6215044" y="640485"/>
                  <a:pt x="6216782" y="644466"/>
                  <a:pt x="6218572" y="651012"/>
                </a:cubicBezTo>
                <a:lnTo>
                  <a:pt x="6232494" y="651012"/>
                </a:lnTo>
                <a:lnTo>
                  <a:pt x="6232494" y="569528"/>
                </a:lnTo>
                <a:close/>
                <a:moveTo>
                  <a:pt x="5704526" y="569528"/>
                </a:moveTo>
                <a:lnTo>
                  <a:pt x="5704526" y="651012"/>
                </a:lnTo>
                <a:lnTo>
                  <a:pt x="5718363" y="651012"/>
                </a:lnTo>
                <a:cubicBezTo>
                  <a:pt x="5720201" y="644463"/>
                  <a:pt x="5721934" y="640482"/>
                  <a:pt x="5723563" y="639068"/>
                </a:cubicBezTo>
                <a:cubicBezTo>
                  <a:pt x="5725191" y="637654"/>
                  <a:pt x="5727740" y="636947"/>
                  <a:pt x="5731207" y="636947"/>
                </a:cubicBezTo>
                <a:lnTo>
                  <a:pt x="5798957" y="636947"/>
                </a:lnTo>
                <a:lnTo>
                  <a:pt x="5798957" y="810947"/>
                </a:lnTo>
                <a:cubicBezTo>
                  <a:pt x="5798957" y="814380"/>
                  <a:pt x="5798217" y="816961"/>
                  <a:pt x="5796735" y="818691"/>
                </a:cubicBezTo>
                <a:cubicBezTo>
                  <a:pt x="5795254" y="820421"/>
                  <a:pt x="5791307" y="822108"/>
                  <a:pt x="5784893" y="823752"/>
                </a:cubicBezTo>
                <a:lnTo>
                  <a:pt x="5784893" y="837642"/>
                </a:lnTo>
                <a:lnTo>
                  <a:pt x="5880887" y="837642"/>
                </a:lnTo>
                <a:lnTo>
                  <a:pt x="5880887" y="823920"/>
                </a:lnTo>
                <a:cubicBezTo>
                  <a:pt x="5874274" y="821908"/>
                  <a:pt x="5870276" y="820092"/>
                  <a:pt x="5868895" y="818471"/>
                </a:cubicBezTo>
                <a:cubicBezTo>
                  <a:pt x="5867514" y="816850"/>
                  <a:pt x="5866823" y="814275"/>
                  <a:pt x="5866823" y="810745"/>
                </a:cubicBezTo>
                <a:lnTo>
                  <a:pt x="5866823" y="636947"/>
                </a:lnTo>
                <a:lnTo>
                  <a:pt x="5934350" y="636947"/>
                </a:lnTo>
                <a:cubicBezTo>
                  <a:pt x="5937866" y="636947"/>
                  <a:pt x="5940454" y="637668"/>
                  <a:pt x="5942113" y="639108"/>
                </a:cubicBezTo>
                <a:cubicBezTo>
                  <a:pt x="5943772" y="640549"/>
                  <a:pt x="5945514" y="644517"/>
                  <a:pt x="5947337" y="651012"/>
                </a:cubicBezTo>
                <a:lnTo>
                  <a:pt x="5961254" y="651012"/>
                </a:lnTo>
                <a:lnTo>
                  <a:pt x="5961254" y="569528"/>
                </a:lnTo>
                <a:lnTo>
                  <a:pt x="5947344" y="569528"/>
                </a:lnTo>
                <a:cubicBezTo>
                  <a:pt x="5945514" y="576137"/>
                  <a:pt x="5943786" y="580133"/>
                  <a:pt x="5942160" y="581517"/>
                </a:cubicBezTo>
                <a:cubicBezTo>
                  <a:pt x="5940535" y="582901"/>
                  <a:pt x="5937924" y="583592"/>
                  <a:pt x="5934329" y="583592"/>
                </a:cubicBezTo>
                <a:lnTo>
                  <a:pt x="5731008" y="583592"/>
                </a:lnTo>
                <a:cubicBezTo>
                  <a:pt x="5727541" y="583592"/>
                  <a:pt x="5724986" y="582869"/>
                  <a:pt x="5723343" y="581421"/>
                </a:cubicBezTo>
                <a:cubicBezTo>
                  <a:pt x="5721700" y="579974"/>
                  <a:pt x="5720048" y="576009"/>
                  <a:pt x="5718388" y="569528"/>
                </a:cubicBezTo>
                <a:close/>
                <a:moveTo>
                  <a:pt x="5342283" y="569528"/>
                </a:moveTo>
                <a:cubicBezTo>
                  <a:pt x="5340453" y="576139"/>
                  <a:pt x="5338727" y="580136"/>
                  <a:pt x="5337104" y="581519"/>
                </a:cubicBezTo>
                <a:cubicBezTo>
                  <a:pt x="5335480" y="582901"/>
                  <a:pt x="5332874" y="583592"/>
                  <a:pt x="5329283" y="583592"/>
                </a:cubicBezTo>
                <a:lnTo>
                  <a:pt x="5103261" y="583592"/>
                </a:lnTo>
                <a:lnTo>
                  <a:pt x="5103261" y="597455"/>
                </a:lnTo>
                <a:cubicBezTo>
                  <a:pt x="5109783" y="599440"/>
                  <a:pt x="5113758" y="601246"/>
                  <a:pt x="5115185" y="602872"/>
                </a:cubicBezTo>
                <a:cubicBezTo>
                  <a:pt x="5116611" y="604497"/>
                  <a:pt x="5117325" y="606971"/>
                  <a:pt x="5117325" y="610294"/>
                </a:cubicBezTo>
                <a:lnTo>
                  <a:pt x="5117325" y="810940"/>
                </a:lnTo>
                <a:cubicBezTo>
                  <a:pt x="5117325" y="814375"/>
                  <a:pt x="5116584" y="816958"/>
                  <a:pt x="5115103" y="818689"/>
                </a:cubicBezTo>
                <a:cubicBezTo>
                  <a:pt x="5113622" y="820421"/>
                  <a:pt x="5109674" y="822108"/>
                  <a:pt x="5103261" y="823752"/>
                </a:cubicBezTo>
                <a:lnTo>
                  <a:pt x="5103261" y="837642"/>
                </a:lnTo>
                <a:lnTo>
                  <a:pt x="5335980" y="837642"/>
                </a:lnTo>
                <a:cubicBezTo>
                  <a:pt x="5339366" y="837642"/>
                  <a:pt x="5341923" y="838383"/>
                  <a:pt x="5343651" y="839864"/>
                </a:cubicBezTo>
                <a:cubicBezTo>
                  <a:pt x="5345379" y="841345"/>
                  <a:pt x="5347064" y="845293"/>
                  <a:pt x="5348709" y="851706"/>
                </a:cubicBezTo>
                <a:lnTo>
                  <a:pt x="5362891" y="851706"/>
                </a:lnTo>
                <a:lnTo>
                  <a:pt x="5362891" y="770223"/>
                </a:lnTo>
                <a:lnTo>
                  <a:pt x="5348764" y="770223"/>
                </a:lnTo>
                <a:cubicBezTo>
                  <a:pt x="5346965" y="776816"/>
                  <a:pt x="5345234" y="780808"/>
                  <a:pt x="5343576" y="782200"/>
                </a:cubicBezTo>
                <a:cubicBezTo>
                  <a:pt x="5341917" y="783591"/>
                  <a:pt x="5339389" y="784287"/>
                  <a:pt x="5335994" y="784287"/>
                </a:cubicBezTo>
                <a:lnTo>
                  <a:pt x="5185191" y="784287"/>
                </a:lnTo>
                <a:lnTo>
                  <a:pt x="5185191" y="733388"/>
                </a:lnTo>
                <a:lnTo>
                  <a:pt x="5272817" y="733388"/>
                </a:lnTo>
                <a:cubicBezTo>
                  <a:pt x="5276331" y="733388"/>
                  <a:pt x="5278916" y="734108"/>
                  <a:pt x="5280574" y="735549"/>
                </a:cubicBezTo>
                <a:cubicBezTo>
                  <a:pt x="5282232" y="736990"/>
                  <a:pt x="5283973" y="740957"/>
                  <a:pt x="5285796" y="747452"/>
                </a:cubicBezTo>
                <a:lnTo>
                  <a:pt x="5299714" y="747452"/>
                </a:lnTo>
                <a:lnTo>
                  <a:pt x="5299714" y="667755"/>
                </a:lnTo>
                <a:lnTo>
                  <a:pt x="5285872" y="667755"/>
                </a:lnTo>
                <a:cubicBezTo>
                  <a:pt x="5283864" y="674354"/>
                  <a:pt x="5282045" y="678348"/>
                  <a:pt x="5280417" y="679737"/>
                </a:cubicBezTo>
                <a:cubicBezTo>
                  <a:pt x="5278790" y="681125"/>
                  <a:pt x="5276256" y="681819"/>
                  <a:pt x="5272817" y="681819"/>
                </a:cubicBezTo>
                <a:lnTo>
                  <a:pt x="5185191" y="681819"/>
                </a:lnTo>
                <a:lnTo>
                  <a:pt x="5185191" y="636947"/>
                </a:lnTo>
                <a:lnTo>
                  <a:pt x="5329290" y="636947"/>
                </a:lnTo>
                <a:cubicBezTo>
                  <a:pt x="5332782" y="636947"/>
                  <a:pt x="5335372" y="637655"/>
                  <a:pt x="5337058" y="639070"/>
                </a:cubicBezTo>
                <a:cubicBezTo>
                  <a:pt x="5338744" y="640485"/>
                  <a:pt x="5340482" y="644466"/>
                  <a:pt x="5342273" y="651012"/>
                </a:cubicBezTo>
                <a:lnTo>
                  <a:pt x="5356194" y="651012"/>
                </a:lnTo>
                <a:lnTo>
                  <a:pt x="5356194" y="569528"/>
                </a:lnTo>
                <a:close/>
                <a:moveTo>
                  <a:pt x="4799358" y="569528"/>
                </a:moveTo>
                <a:cubicBezTo>
                  <a:pt x="4797528" y="576139"/>
                  <a:pt x="4795801" y="580136"/>
                  <a:pt x="4794178" y="581519"/>
                </a:cubicBezTo>
                <a:cubicBezTo>
                  <a:pt x="4792555" y="582901"/>
                  <a:pt x="4789948" y="583592"/>
                  <a:pt x="4786358" y="583592"/>
                </a:cubicBezTo>
                <a:lnTo>
                  <a:pt x="4560336" y="583592"/>
                </a:lnTo>
                <a:lnTo>
                  <a:pt x="4560336" y="597455"/>
                </a:lnTo>
                <a:cubicBezTo>
                  <a:pt x="4566858" y="599440"/>
                  <a:pt x="4570833" y="601246"/>
                  <a:pt x="4572260" y="602872"/>
                </a:cubicBezTo>
                <a:cubicBezTo>
                  <a:pt x="4573686" y="604497"/>
                  <a:pt x="4574400" y="606971"/>
                  <a:pt x="4574400" y="610294"/>
                </a:cubicBezTo>
                <a:lnTo>
                  <a:pt x="4574400" y="810940"/>
                </a:lnTo>
                <a:cubicBezTo>
                  <a:pt x="4574400" y="814375"/>
                  <a:pt x="4573659" y="816958"/>
                  <a:pt x="4572178" y="818689"/>
                </a:cubicBezTo>
                <a:cubicBezTo>
                  <a:pt x="4570697" y="820421"/>
                  <a:pt x="4566749" y="822108"/>
                  <a:pt x="4560336" y="823752"/>
                </a:cubicBezTo>
                <a:lnTo>
                  <a:pt x="4560336" y="837642"/>
                </a:lnTo>
                <a:lnTo>
                  <a:pt x="4793055" y="837642"/>
                </a:lnTo>
                <a:cubicBezTo>
                  <a:pt x="4796441" y="837642"/>
                  <a:pt x="4798998" y="838383"/>
                  <a:pt x="4800726" y="839864"/>
                </a:cubicBezTo>
                <a:cubicBezTo>
                  <a:pt x="4802453" y="841345"/>
                  <a:pt x="4804139" y="845293"/>
                  <a:pt x="4805783" y="851706"/>
                </a:cubicBezTo>
                <a:lnTo>
                  <a:pt x="4819966" y="851706"/>
                </a:lnTo>
                <a:lnTo>
                  <a:pt x="4819966" y="770223"/>
                </a:lnTo>
                <a:lnTo>
                  <a:pt x="4805839" y="770223"/>
                </a:lnTo>
                <a:cubicBezTo>
                  <a:pt x="4804039" y="776816"/>
                  <a:pt x="4802310" y="780808"/>
                  <a:pt x="4800651" y="782200"/>
                </a:cubicBezTo>
                <a:cubicBezTo>
                  <a:pt x="4798991" y="783591"/>
                  <a:pt x="4796464" y="784287"/>
                  <a:pt x="4793069" y="784287"/>
                </a:cubicBezTo>
                <a:lnTo>
                  <a:pt x="4642265" y="784287"/>
                </a:lnTo>
                <a:lnTo>
                  <a:pt x="4642265" y="733388"/>
                </a:lnTo>
                <a:lnTo>
                  <a:pt x="4729891" y="733388"/>
                </a:lnTo>
                <a:cubicBezTo>
                  <a:pt x="4733405" y="733388"/>
                  <a:pt x="4735991" y="734108"/>
                  <a:pt x="4737649" y="735549"/>
                </a:cubicBezTo>
                <a:cubicBezTo>
                  <a:pt x="4739307" y="736990"/>
                  <a:pt x="4741048" y="740957"/>
                  <a:pt x="4742871" y="747452"/>
                </a:cubicBezTo>
                <a:lnTo>
                  <a:pt x="4756789" y="747452"/>
                </a:lnTo>
                <a:lnTo>
                  <a:pt x="4756789" y="667755"/>
                </a:lnTo>
                <a:lnTo>
                  <a:pt x="4742948" y="667755"/>
                </a:lnTo>
                <a:cubicBezTo>
                  <a:pt x="4740938" y="674354"/>
                  <a:pt x="4739120" y="678348"/>
                  <a:pt x="4737492" y="679737"/>
                </a:cubicBezTo>
                <a:cubicBezTo>
                  <a:pt x="4735864" y="681125"/>
                  <a:pt x="4733331" y="681819"/>
                  <a:pt x="4729891" y="681819"/>
                </a:cubicBezTo>
                <a:lnTo>
                  <a:pt x="4642265" y="681819"/>
                </a:lnTo>
                <a:lnTo>
                  <a:pt x="4642265" y="636947"/>
                </a:lnTo>
                <a:lnTo>
                  <a:pt x="4786365" y="636947"/>
                </a:lnTo>
                <a:cubicBezTo>
                  <a:pt x="4789858" y="636947"/>
                  <a:pt x="4792447" y="637655"/>
                  <a:pt x="4794133" y="639070"/>
                </a:cubicBezTo>
                <a:cubicBezTo>
                  <a:pt x="4795819" y="640485"/>
                  <a:pt x="4797557" y="644466"/>
                  <a:pt x="4799348" y="651012"/>
                </a:cubicBezTo>
                <a:lnTo>
                  <a:pt x="4813269" y="651012"/>
                </a:lnTo>
                <a:lnTo>
                  <a:pt x="4813269" y="569528"/>
                </a:lnTo>
                <a:close/>
                <a:moveTo>
                  <a:pt x="4037358" y="569528"/>
                </a:moveTo>
                <a:cubicBezTo>
                  <a:pt x="4035528" y="576139"/>
                  <a:pt x="4033801" y="580136"/>
                  <a:pt x="4032178" y="581519"/>
                </a:cubicBezTo>
                <a:cubicBezTo>
                  <a:pt x="4030555" y="582901"/>
                  <a:pt x="4027948" y="583592"/>
                  <a:pt x="4024358" y="583592"/>
                </a:cubicBezTo>
                <a:lnTo>
                  <a:pt x="3798335" y="583592"/>
                </a:lnTo>
                <a:lnTo>
                  <a:pt x="3798335" y="597455"/>
                </a:lnTo>
                <a:cubicBezTo>
                  <a:pt x="3804858" y="599440"/>
                  <a:pt x="3808833" y="601246"/>
                  <a:pt x="3810260" y="602872"/>
                </a:cubicBezTo>
                <a:cubicBezTo>
                  <a:pt x="3811686" y="604497"/>
                  <a:pt x="3812400" y="606971"/>
                  <a:pt x="3812400" y="610294"/>
                </a:cubicBezTo>
                <a:lnTo>
                  <a:pt x="3812400" y="810940"/>
                </a:lnTo>
                <a:cubicBezTo>
                  <a:pt x="3812400" y="814375"/>
                  <a:pt x="3811659" y="816958"/>
                  <a:pt x="3810178" y="818689"/>
                </a:cubicBezTo>
                <a:cubicBezTo>
                  <a:pt x="3808696" y="820421"/>
                  <a:pt x="3804749" y="822108"/>
                  <a:pt x="3798335" y="823752"/>
                </a:cubicBezTo>
                <a:lnTo>
                  <a:pt x="3798335" y="837642"/>
                </a:lnTo>
                <a:lnTo>
                  <a:pt x="4031055" y="837642"/>
                </a:lnTo>
                <a:cubicBezTo>
                  <a:pt x="4034441" y="837642"/>
                  <a:pt x="4036998" y="838383"/>
                  <a:pt x="4038725" y="839864"/>
                </a:cubicBezTo>
                <a:cubicBezTo>
                  <a:pt x="4040453" y="841345"/>
                  <a:pt x="4042139" y="845293"/>
                  <a:pt x="4043783" y="851706"/>
                </a:cubicBezTo>
                <a:lnTo>
                  <a:pt x="4057966" y="851706"/>
                </a:lnTo>
                <a:lnTo>
                  <a:pt x="4057966" y="770223"/>
                </a:lnTo>
                <a:lnTo>
                  <a:pt x="4043839" y="770223"/>
                </a:lnTo>
                <a:cubicBezTo>
                  <a:pt x="4042039" y="776816"/>
                  <a:pt x="4040310" y="780808"/>
                  <a:pt x="4038650" y="782200"/>
                </a:cubicBezTo>
                <a:cubicBezTo>
                  <a:pt x="4036991" y="783591"/>
                  <a:pt x="4034464" y="784287"/>
                  <a:pt x="4031069" y="784287"/>
                </a:cubicBezTo>
                <a:lnTo>
                  <a:pt x="3880265" y="784287"/>
                </a:lnTo>
                <a:lnTo>
                  <a:pt x="3880265" y="733388"/>
                </a:lnTo>
                <a:lnTo>
                  <a:pt x="3967891" y="733388"/>
                </a:lnTo>
                <a:cubicBezTo>
                  <a:pt x="3971405" y="733388"/>
                  <a:pt x="3973991" y="734108"/>
                  <a:pt x="3975649" y="735549"/>
                </a:cubicBezTo>
                <a:cubicBezTo>
                  <a:pt x="3977307" y="736990"/>
                  <a:pt x="3979048" y="740957"/>
                  <a:pt x="3980871" y="747452"/>
                </a:cubicBezTo>
                <a:lnTo>
                  <a:pt x="3994789" y="747452"/>
                </a:lnTo>
                <a:lnTo>
                  <a:pt x="3994789" y="667755"/>
                </a:lnTo>
                <a:lnTo>
                  <a:pt x="3980948" y="667755"/>
                </a:lnTo>
                <a:cubicBezTo>
                  <a:pt x="3978938" y="674354"/>
                  <a:pt x="3977120" y="678348"/>
                  <a:pt x="3975492" y="679737"/>
                </a:cubicBezTo>
                <a:cubicBezTo>
                  <a:pt x="3973864" y="681125"/>
                  <a:pt x="3971331" y="681819"/>
                  <a:pt x="3967891" y="681819"/>
                </a:cubicBezTo>
                <a:lnTo>
                  <a:pt x="3880265" y="681819"/>
                </a:lnTo>
                <a:lnTo>
                  <a:pt x="3880265" y="636947"/>
                </a:lnTo>
                <a:lnTo>
                  <a:pt x="4024365" y="636947"/>
                </a:lnTo>
                <a:cubicBezTo>
                  <a:pt x="4027857" y="636947"/>
                  <a:pt x="4030447" y="637655"/>
                  <a:pt x="4032133" y="639070"/>
                </a:cubicBezTo>
                <a:cubicBezTo>
                  <a:pt x="4033819" y="640485"/>
                  <a:pt x="4035557" y="644466"/>
                  <a:pt x="4037348" y="651012"/>
                </a:cubicBezTo>
                <a:lnTo>
                  <a:pt x="4051269" y="651012"/>
                </a:lnTo>
                <a:lnTo>
                  <a:pt x="4051269" y="569528"/>
                </a:lnTo>
                <a:close/>
                <a:moveTo>
                  <a:pt x="2789583" y="569528"/>
                </a:moveTo>
                <a:cubicBezTo>
                  <a:pt x="2787753" y="576139"/>
                  <a:pt x="2786027" y="580136"/>
                  <a:pt x="2784404" y="581519"/>
                </a:cubicBezTo>
                <a:cubicBezTo>
                  <a:pt x="2782780" y="582901"/>
                  <a:pt x="2780173" y="583592"/>
                  <a:pt x="2776583" y="583592"/>
                </a:cubicBezTo>
                <a:lnTo>
                  <a:pt x="2550561" y="583592"/>
                </a:lnTo>
                <a:lnTo>
                  <a:pt x="2550561" y="597455"/>
                </a:lnTo>
                <a:cubicBezTo>
                  <a:pt x="2557084" y="599440"/>
                  <a:pt x="2561059" y="601246"/>
                  <a:pt x="2562485" y="602872"/>
                </a:cubicBezTo>
                <a:cubicBezTo>
                  <a:pt x="2563912" y="604497"/>
                  <a:pt x="2564625" y="606971"/>
                  <a:pt x="2564625" y="610294"/>
                </a:cubicBezTo>
                <a:lnTo>
                  <a:pt x="2564625" y="810940"/>
                </a:lnTo>
                <a:cubicBezTo>
                  <a:pt x="2564625" y="814375"/>
                  <a:pt x="2563884" y="816958"/>
                  <a:pt x="2562403" y="818689"/>
                </a:cubicBezTo>
                <a:cubicBezTo>
                  <a:pt x="2560922" y="820421"/>
                  <a:pt x="2556974" y="822108"/>
                  <a:pt x="2550561" y="823752"/>
                </a:cubicBezTo>
                <a:lnTo>
                  <a:pt x="2550561" y="837642"/>
                </a:lnTo>
                <a:lnTo>
                  <a:pt x="2783280" y="837642"/>
                </a:lnTo>
                <a:cubicBezTo>
                  <a:pt x="2786666" y="837642"/>
                  <a:pt x="2789223" y="838383"/>
                  <a:pt x="2790951" y="839864"/>
                </a:cubicBezTo>
                <a:cubicBezTo>
                  <a:pt x="2792679" y="841345"/>
                  <a:pt x="2794365" y="845293"/>
                  <a:pt x="2796008" y="851706"/>
                </a:cubicBezTo>
                <a:lnTo>
                  <a:pt x="2810191" y="851706"/>
                </a:lnTo>
                <a:lnTo>
                  <a:pt x="2810191" y="770223"/>
                </a:lnTo>
                <a:lnTo>
                  <a:pt x="2796065" y="770223"/>
                </a:lnTo>
                <a:cubicBezTo>
                  <a:pt x="2794265" y="776816"/>
                  <a:pt x="2792535" y="780808"/>
                  <a:pt x="2790876" y="782200"/>
                </a:cubicBezTo>
                <a:cubicBezTo>
                  <a:pt x="2789216" y="783591"/>
                  <a:pt x="2786690" y="784287"/>
                  <a:pt x="2783294" y="784287"/>
                </a:cubicBezTo>
                <a:lnTo>
                  <a:pt x="2632490" y="784287"/>
                </a:lnTo>
                <a:lnTo>
                  <a:pt x="2632490" y="733388"/>
                </a:lnTo>
                <a:lnTo>
                  <a:pt x="2720117" y="733388"/>
                </a:lnTo>
                <a:cubicBezTo>
                  <a:pt x="2723631" y="733388"/>
                  <a:pt x="2726216" y="734108"/>
                  <a:pt x="2727874" y="735549"/>
                </a:cubicBezTo>
                <a:cubicBezTo>
                  <a:pt x="2729532" y="736990"/>
                  <a:pt x="2731273" y="740957"/>
                  <a:pt x="2733096" y="747452"/>
                </a:cubicBezTo>
                <a:lnTo>
                  <a:pt x="2747014" y="747452"/>
                </a:lnTo>
                <a:lnTo>
                  <a:pt x="2747014" y="667755"/>
                </a:lnTo>
                <a:lnTo>
                  <a:pt x="2733173" y="667755"/>
                </a:lnTo>
                <a:cubicBezTo>
                  <a:pt x="2731164" y="674354"/>
                  <a:pt x="2729345" y="678348"/>
                  <a:pt x="2727718" y="679737"/>
                </a:cubicBezTo>
                <a:cubicBezTo>
                  <a:pt x="2726090" y="681125"/>
                  <a:pt x="2723556" y="681819"/>
                  <a:pt x="2720117" y="681819"/>
                </a:cubicBezTo>
                <a:lnTo>
                  <a:pt x="2632490" y="681819"/>
                </a:lnTo>
                <a:lnTo>
                  <a:pt x="2632490" y="636947"/>
                </a:lnTo>
                <a:lnTo>
                  <a:pt x="2776590" y="636947"/>
                </a:lnTo>
                <a:cubicBezTo>
                  <a:pt x="2780082" y="636947"/>
                  <a:pt x="2782672" y="637655"/>
                  <a:pt x="2784358" y="639070"/>
                </a:cubicBezTo>
                <a:cubicBezTo>
                  <a:pt x="2786044" y="640485"/>
                  <a:pt x="2787782" y="644466"/>
                  <a:pt x="2789573" y="651012"/>
                </a:cubicBezTo>
                <a:lnTo>
                  <a:pt x="2803494" y="651012"/>
                </a:lnTo>
                <a:lnTo>
                  <a:pt x="2803494" y="569528"/>
                </a:lnTo>
                <a:close/>
                <a:moveTo>
                  <a:pt x="2494308" y="569528"/>
                </a:moveTo>
                <a:cubicBezTo>
                  <a:pt x="2492478" y="576139"/>
                  <a:pt x="2490751" y="580136"/>
                  <a:pt x="2489128" y="581519"/>
                </a:cubicBezTo>
                <a:cubicBezTo>
                  <a:pt x="2487505" y="582901"/>
                  <a:pt x="2484898" y="583592"/>
                  <a:pt x="2481308" y="583592"/>
                </a:cubicBezTo>
                <a:lnTo>
                  <a:pt x="2255286" y="583592"/>
                </a:lnTo>
                <a:lnTo>
                  <a:pt x="2255286" y="597455"/>
                </a:lnTo>
                <a:cubicBezTo>
                  <a:pt x="2261808" y="599440"/>
                  <a:pt x="2265783" y="601246"/>
                  <a:pt x="2267210" y="602872"/>
                </a:cubicBezTo>
                <a:cubicBezTo>
                  <a:pt x="2268637" y="604497"/>
                  <a:pt x="2269350" y="606971"/>
                  <a:pt x="2269350" y="610294"/>
                </a:cubicBezTo>
                <a:lnTo>
                  <a:pt x="2269350" y="810940"/>
                </a:lnTo>
                <a:cubicBezTo>
                  <a:pt x="2269350" y="814375"/>
                  <a:pt x="2268609" y="816958"/>
                  <a:pt x="2267128" y="818689"/>
                </a:cubicBezTo>
                <a:cubicBezTo>
                  <a:pt x="2265647" y="820421"/>
                  <a:pt x="2261700" y="822108"/>
                  <a:pt x="2255286" y="823752"/>
                </a:cubicBezTo>
                <a:lnTo>
                  <a:pt x="2255286" y="837642"/>
                </a:lnTo>
                <a:lnTo>
                  <a:pt x="2488005" y="837642"/>
                </a:lnTo>
                <a:cubicBezTo>
                  <a:pt x="2491391" y="837642"/>
                  <a:pt x="2493948" y="838383"/>
                  <a:pt x="2495676" y="839864"/>
                </a:cubicBezTo>
                <a:cubicBezTo>
                  <a:pt x="2497403" y="841345"/>
                  <a:pt x="2499089" y="845293"/>
                  <a:pt x="2500733" y="851706"/>
                </a:cubicBezTo>
                <a:lnTo>
                  <a:pt x="2514917" y="851706"/>
                </a:lnTo>
                <a:lnTo>
                  <a:pt x="2514917" y="770223"/>
                </a:lnTo>
                <a:lnTo>
                  <a:pt x="2500789" y="770223"/>
                </a:lnTo>
                <a:cubicBezTo>
                  <a:pt x="2498989" y="776816"/>
                  <a:pt x="2497260" y="780808"/>
                  <a:pt x="2495601" y="782200"/>
                </a:cubicBezTo>
                <a:cubicBezTo>
                  <a:pt x="2493942" y="783591"/>
                  <a:pt x="2491414" y="784287"/>
                  <a:pt x="2488019" y="784287"/>
                </a:cubicBezTo>
                <a:lnTo>
                  <a:pt x="2337216" y="784287"/>
                </a:lnTo>
                <a:lnTo>
                  <a:pt x="2337216" y="733388"/>
                </a:lnTo>
                <a:lnTo>
                  <a:pt x="2424842" y="733388"/>
                </a:lnTo>
                <a:cubicBezTo>
                  <a:pt x="2428356" y="733388"/>
                  <a:pt x="2430941" y="734108"/>
                  <a:pt x="2432599" y="735549"/>
                </a:cubicBezTo>
                <a:cubicBezTo>
                  <a:pt x="2434257" y="736990"/>
                  <a:pt x="2435998" y="740957"/>
                  <a:pt x="2437821" y="747452"/>
                </a:cubicBezTo>
                <a:lnTo>
                  <a:pt x="2451739" y="747452"/>
                </a:lnTo>
                <a:lnTo>
                  <a:pt x="2451739" y="667755"/>
                </a:lnTo>
                <a:lnTo>
                  <a:pt x="2437898" y="667755"/>
                </a:lnTo>
                <a:cubicBezTo>
                  <a:pt x="2435889" y="674354"/>
                  <a:pt x="2434070" y="678348"/>
                  <a:pt x="2432443" y="679737"/>
                </a:cubicBezTo>
                <a:cubicBezTo>
                  <a:pt x="2430815" y="681125"/>
                  <a:pt x="2428281" y="681819"/>
                  <a:pt x="2424842" y="681819"/>
                </a:cubicBezTo>
                <a:lnTo>
                  <a:pt x="2337216" y="681819"/>
                </a:lnTo>
                <a:lnTo>
                  <a:pt x="2337216" y="636947"/>
                </a:lnTo>
                <a:lnTo>
                  <a:pt x="2481315" y="636947"/>
                </a:lnTo>
                <a:cubicBezTo>
                  <a:pt x="2484808" y="636947"/>
                  <a:pt x="2487397" y="637655"/>
                  <a:pt x="2489083" y="639070"/>
                </a:cubicBezTo>
                <a:cubicBezTo>
                  <a:pt x="2490769" y="640485"/>
                  <a:pt x="2492507" y="644466"/>
                  <a:pt x="2494298" y="651012"/>
                </a:cubicBezTo>
                <a:lnTo>
                  <a:pt x="2508219" y="651012"/>
                </a:lnTo>
                <a:lnTo>
                  <a:pt x="2508219" y="569528"/>
                </a:lnTo>
                <a:close/>
                <a:moveTo>
                  <a:pt x="4184693" y="530014"/>
                </a:moveTo>
                <a:lnTo>
                  <a:pt x="4184693" y="544836"/>
                </a:lnTo>
                <a:cubicBezTo>
                  <a:pt x="4191228" y="546645"/>
                  <a:pt x="4195205" y="548359"/>
                  <a:pt x="4196626" y="549977"/>
                </a:cubicBezTo>
                <a:cubicBezTo>
                  <a:pt x="4198047" y="551596"/>
                  <a:pt x="4198758" y="554064"/>
                  <a:pt x="4198758" y="557383"/>
                </a:cubicBezTo>
                <a:lnTo>
                  <a:pt x="4198758" y="810494"/>
                </a:lnTo>
                <a:cubicBezTo>
                  <a:pt x="4198758" y="813712"/>
                  <a:pt x="4198047" y="816131"/>
                  <a:pt x="4196624" y="817749"/>
                </a:cubicBezTo>
                <a:cubicBezTo>
                  <a:pt x="4195202" y="819368"/>
                  <a:pt x="4191225" y="821082"/>
                  <a:pt x="4184693" y="822891"/>
                </a:cubicBezTo>
                <a:lnTo>
                  <a:pt x="4184693" y="837642"/>
                </a:lnTo>
                <a:lnTo>
                  <a:pt x="4287161" y="837642"/>
                </a:lnTo>
                <a:lnTo>
                  <a:pt x="4287161" y="822922"/>
                </a:lnTo>
                <a:cubicBezTo>
                  <a:pt x="4280715" y="821269"/>
                  <a:pt x="4276760" y="819611"/>
                  <a:pt x="4275295" y="817950"/>
                </a:cubicBezTo>
                <a:cubicBezTo>
                  <a:pt x="4273830" y="816288"/>
                  <a:pt x="4273097" y="813802"/>
                  <a:pt x="4273097" y="810490"/>
                </a:cubicBezTo>
                <a:lnTo>
                  <a:pt x="4273097" y="715752"/>
                </a:lnTo>
                <a:lnTo>
                  <a:pt x="4345860" y="715752"/>
                </a:lnTo>
                <a:lnTo>
                  <a:pt x="4405089" y="801902"/>
                </a:lnTo>
                <a:cubicBezTo>
                  <a:pt x="4411433" y="811225"/>
                  <a:pt x="4414605" y="816716"/>
                  <a:pt x="4414605" y="818373"/>
                </a:cubicBezTo>
                <a:cubicBezTo>
                  <a:pt x="4414605" y="819925"/>
                  <a:pt x="4410885" y="821284"/>
                  <a:pt x="4403446" y="822451"/>
                </a:cubicBezTo>
                <a:lnTo>
                  <a:pt x="4403446" y="837642"/>
                </a:lnTo>
                <a:lnTo>
                  <a:pt x="4520673" y="837642"/>
                </a:lnTo>
                <a:lnTo>
                  <a:pt x="4520673" y="822141"/>
                </a:lnTo>
                <a:cubicBezTo>
                  <a:pt x="4512020" y="821590"/>
                  <a:pt x="4505559" y="819443"/>
                  <a:pt x="4501289" y="815702"/>
                </a:cubicBezTo>
                <a:cubicBezTo>
                  <a:pt x="4497020" y="811960"/>
                  <a:pt x="4489895" y="803035"/>
                  <a:pt x="4479914" y="788927"/>
                </a:cubicBezTo>
                <a:lnTo>
                  <a:pt x="4422722" y="712180"/>
                </a:lnTo>
                <a:cubicBezTo>
                  <a:pt x="4476860" y="704199"/>
                  <a:pt x="4503930" y="674571"/>
                  <a:pt x="4503930" y="623295"/>
                </a:cubicBezTo>
                <a:cubicBezTo>
                  <a:pt x="4503930" y="608521"/>
                  <a:pt x="4501082" y="594523"/>
                  <a:pt x="4495387" y="581301"/>
                </a:cubicBezTo>
                <a:cubicBezTo>
                  <a:pt x="4489348" y="567530"/>
                  <a:pt x="4480173" y="556597"/>
                  <a:pt x="4467862" y="548502"/>
                </a:cubicBezTo>
                <a:cubicBezTo>
                  <a:pt x="4457509" y="541658"/>
                  <a:pt x="4445361" y="536866"/>
                  <a:pt x="4431416" y="534125"/>
                </a:cubicBezTo>
                <a:cubicBezTo>
                  <a:pt x="4417471" y="531385"/>
                  <a:pt x="4399057" y="530014"/>
                  <a:pt x="4376172" y="530014"/>
                </a:cubicBezTo>
                <a:close/>
                <a:moveTo>
                  <a:pt x="6859317" y="524657"/>
                </a:moveTo>
                <a:cubicBezTo>
                  <a:pt x="6788561" y="524657"/>
                  <a:pt x="6739067" y="548890"/>
                  <a:pt x="6710837" y="597357"/>
                </a:cubicBezTo>
                <a:cubicBezTo>
                  <a:pt x="6692177" y="624090"/>
                  <a:pt x="6682848" y="652878"/>
                  <a:pt x="6682848" y="683720"/>
                </a:cubicBezTo>
                <a:cubicBezTo>
                  <a:pt x="6682848" y="704809"/>
                  <a:pt x="6686666" y="724856"/>
                  <a:pt x="6694303" y="743860"/>
                </a:cubicBezTo>
                <a:cubicBezTo>
                  <a:pt x="6703051" y="765567"/>
                  <a:pt x="6715840" y="784155"/>
                  <a:pt x="6732669" y="799621"/>
                </a:cubicBezTo>
                <a:cubicBezTo>
                  <a:pt x="6764004" y="828540"/>
                  <a:pt x="6805783" y="843000"/>
                  <a:pt x="6858005" y="843000"/>
                </a:cubicBezTo>
                <a:cubicBezTo>
                  <a:pt x="6889685" y="843000"/>
                  <a:pt x="6915521" y="838620"/>
                  <a:pt x="6935512" y="829860"/>
                </a:cubicBezTo>
                <a:lnTo>
                  <a:pt x="6959075" y="859750"/>
                </a:lnTo>
                <a:cubicBezTo>
                  <a:pt x="6966547" y="868733"/>
                  <a:pt x="6970282" y="873976"/>
                  <a:pt x="6970282" y="875478"/>
                </a:cubicBezTo>
                <a:cubicBezTo>
                  <a:pt x="6970282" y="876971"/>
                  <a:pt x="6968832" y="880746"/>
                  <a:pt x="6965933" y="886804"/>
                </a:cubicBezTo>
                <a:lnTo>
                  <a:pt x="6974880" y="895908"/>
                </a:lnTo>
                <a:lnTo>
                  <a:pt x="7044053" y="833641"/>
                </a:lnTo>
                <a:lnTo>
                  <a:pt x="7036139" y="823567"/>
                </a:lnTo>
                <a:cubicBezTo>
                  <a:pt x="7029967" y="825465"/>
                  <a:pt x="7026155" y="826414"/>
                  <a:pt x="7024701" y="826414"/>
                </a:cubicBezTo>
                <a:cubicBezTo>
                  <a:pt x="7023111" y="826414"/>
                  <a:pt x="7021708" y="826000"/>
                  <a:pt x="7020493" y="825174"/>
                </a:cubicBezTo>
                <a:cubicBezTo>
                  <a:pt x="7019278" y="824347"/>
                  <a:pt x="7014867" y="820746"/>
                  <a:pt x="7007260" y="814369"/>
                </a:cubicBezTo>
                <a:lnTo>
                  <a:pt x="6989122" y="794884"/>
                </a:lnTo>
                <a:cubicBezTo>
                  <a:pt x="7020236" y="765958"/>
                  <a:pt x="7035793" y="728903"/>
                  <a:pt x="7035793" y="683720"/>
                </a:cubicBezTo>
                <a:cubicBezTo>
                  <a:pt x="7035793" y="662819"/>
                  <a:pt x="7031015" y="641841"/>
                  <a:pt x="7021457" y="620787"/>
                </a:cubicBezTo>
                <a:cubicBezTo>
                  <a:pt x="7014620" y="601211"/>
                  <a:pt x="7000206" y="583255"/>
                  <a:pt x="6978214" y="566919"/>
                </a:cubicBezTo>
                <a:cubicBezTo>
                  <a:pt x="6952004" y="538744"/>
                  <a:pt x="6912372" y="524657"/>
                  <a:pt x="6859317" y="524657"/>
                </a:cubicBezTo>
                <a:close/>
                <a:moveTo>
                  <a:pt x="648407" y="515950"/>
                </a:moveTo>
                <a:cubicBezTo>
                  <a:pt x="646561" y="522522"/>
                  <a:pt x="644854" y="526509"/>
                  <a:pt x="643286" y="527911"/>
                </a:cubicBezTo>
                <a:cubicBezTo>
                  <a:pt x="641719" y="529313"/>
                  <a:pt x="639303" y="530014"/>
                  <a:pt x="636038" y="530014"/>
                </a:cubicBezTo>
                <a:lnTo>
                  <a:pt x="365168" y="530014"/>
                </a:lnTo>
                <a:lnTo>
                  <a:pt x="365168" y="544836"/>
                </a:lnTo>
                <a:cubicBezTo>
                  <a:pt x="371703" y="546645"/>
                  <a:pt x="375681" y="548359"/>
                  <a:pt x="377101" y="549977"/>
                </a:cubicBezTo>
                <a:cubicBezTo>
                  <a:pt x="378522" y="551596"/>
                  <a:pt x="379233" y="554064"/>
                  <a:pt x="379233" y="557383"/>
                </a:cubicBezTo>
                <a:lnTo>
                  <a:pt x="379233" y="810274"/>
                </a:lnTo>
                <a:cubicBezTo>
                  <a:pt x="379233" y="813641"/>
                  <a:pt x="378522" y="816133"/>
                  <a:pt x="377100" y="817751"/>
                </a:cubicBezTo>
                <a:cubicBezTo>
                  <a:pt x="375678" y="819368"/>
                  <a:pt x="371701" y="821082"/>
                  <a:pt x="365168" y="822891"/>
                </a:cubicBezTo>
                <a:lnTo>
                  <a:pt x="365168" y="837642"/>
                </a:lnTo>
                <a:lnTo>
                  <a:pt x="641389" y="837642"/>
                </a:lnTo>
                <a:cubicBezTo>
                  <a:pt x="644568" y="837642"/>
                  <a:pt x="646968" y="838353"/>
                  <a:pt x="648588" y="839775"/>
                </a:cubicBezTo>
                <a:cubicBezTo>
                  <a:pt x="650209" y="841197"/>
                  <a:pt x="651924" y="845174"/>
                  <a:pt x="653733" y="851706"/>
                </a:cubicBezTo>
                <a:lnTo>
                  <a:pt x="668778" y="851706"/>
                </a:lnTo>
                <a:lnTo>
                  <a:pt x="668778" y="765312"/>
                </a:lnTo>
                <a:lnTo>
                  <a:pt x="653754" y="765312"/>
                </a:lnTo>
                <a:cubicBezTo>
                  <a:pt x="651929" y="771890"/>
                  <a:pt x="650219" y="775879"/>
                  <a:pt x="648625" y="777278"/>
                </a:cubicBezTo>
                <a:cubicBezTo>
                  <a:pt x="647031" y="778676"/>
                  <a:pt x="644616" y="779376"/>
                  <a:pt x="641382" y="779376"/>
                </a:cubicBezTo>
                <a:lnTo>
                  <a:pt x="453572" y="779376"/>
                </a:lnTo>
                <a:lnTo>
                  <a:pt x="453572" y="706599"/>
                </a:lnTo>
                <a:lnTo>
                  <a:pt x="570387" y="706599"/>
                </a:lnTo>
                <a:cubicBezTo>
                  <a:pt x="573548" y="706599"/>
                  <a:pt x="575944" y="707340"/>
                  <a:pt x="577576" y="708823"/>
                </a:cubicBezTo>
                <a:cubicBezTo>
                  <a:pt x="579209" y="710305"/>
                  <a:pt x="580939" y="714252"/>
                  <a:pt x="582767" y="720663"/>
                </a:cubicBezTo>
                <a:lnTo>
                  <a:pt x="597787" y="720663"/>
                </a:lnTo>
                <a:lnTo>
                  <a:pt x="597787" y="636054"/>
                </a:lnTo>
                <a:lnTo>
                  <a:pt x="582763" y="636054"/>
                </a:lnTo>
                <a:cubicBezTo>
                  <a:pt x="580938" y="642633"/>
                  <a:pt x="579227" y="646622"/>
                  <a:pt x="577632" y="648021"/>
                </a:cubicBezTo>
                <a:cubicBezTo>
                  <a:pt x="576037" y="649419"/>
                  <a:pt x="573622" y="650119"/>
                  <a:pt x="570387" y="650119"/>
                </a:cubicBezTo>
                <a:lnTo>
                  <a:pt x="453572" y="650119"/>
                </a:lnTo>
                <a:lnTo>
                  <a:pt x="453572" y="588281"/>
                </a:lnTo>
                <a:lnTo>
                  <a:pt x="636035" y="588281"/>
                </a:lnTo>
                <a:cubicBezTo>
                  <a:pt x="639253" y="588281"/>
                  <a:pt x="641657" y="588990"/>
                  <a:pt x="643248" y="590408"/>
                </a:cubicBezTo>
                <a:cubicBezTo>
                  <a:pt x="644839" y="591827"/>
                  <a:pt x="646551" y="595806"/>
                  <a:pt x="648386" y="602345"/>
                </a:cubicBezTo>
                <a:lnTo>
                  <a:pt x="663420" y="602345"/>
                </a:lnTo>
                <a:lnTo>
                  <a:pt x="663420" y="515950"/>
                </a:lnTo>
                <a:close/>
                <a:moveTo>
                  <a:pt x="918042" y="0"/>
                </a:moveTo>
                <a:lnTo>
                  <a:pt x="9939040" y="0"/>
                </a:lnTo>
                <a:cubicBezTo>
                  <a:pt x="10446061" y="0"/>
                  <a:pt x="10857082" y="411021"/>
                  <a:pt x="10857082" y="918042"/>
                </a:cubicBezTo>
                <a:lnTo>
                  <a:pt x="10857082" y="4590102"/>
                </a:lnTo>
                <a:cubicBezTo>
                  <a:pt x="10857082" y="5097123"/>
                  <a:pt x="10446061" y="5508144"/>
                  <a:pt x="9939040" y="5508144"/>
                </a:cubicBezTo>
                <a:lnTo>
                  <a:pt x="918042" y="5508144"/>
                </a:lnTo>
                <a:cubicBezTo>
                  <a:pt x="411021" y="5508144"/>
                  <a:pt x="0" y="5097123"/>
                  <a:pt x="0" y="4590102"/>
                </a:cubicBezTo>
                <a:lnTo>
                  <a:pt x="0" y="918042"/>
                </a:lnTo>
                <a:cubicBezTo>
                  <a:pt x="0" y="411021"/>
                  <a:pt x="411021" y="0"/>
                  <a:pt x="918042" y="0"/>
                </a:cubicBez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96816" y="1758462"/>
            <a:ext cx="65150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chart displays how many units were rejected for each employee. It reflects the individual’s output quality and adherence to standards.</a:t>
            </a:r>
          </a:p>
          <a:p>
            <a:r>
              <a:rPr lang="en-US" b="1" dirty="0">
                <a:solidFill>
                  <a:schemeClr val="bg1"/>
                </a:solidFill>
              </a:rPr>
              <a:t>Insight: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employees consistently show lower rejection rates, while others show higher. This reveals differences in skill level, attention to detail, or training effectiveness.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Actionable Insight: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 targeted training to employees with higher rejection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Investigate whether high rejections are due to task complexity or lack of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Share best practices from top performers with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Consider incentive programs tied to quality improvements.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1915" y="2063090"/>
            <a:ext cx="3889585" cy="3066950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4941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670107" y="654791"/>
            <a:ext cx="10851787" cy="5548419"/>
          </a:xfrm>
          <a:custGeom>
            <a:avLst/>
            <a:gdLst/>
            <a:ahLst/>
            <a:cxnLst/>
            <a:rect l="l" t="t" r="r" b="b"/>
            <a:pathLst>
              <a:path w="10851787" h="5548419">
                <a:moveTo>
                  <a:pt x="4812938" y="639379"/>
                </a:moveTo>
                <a:lnTo>
                  <a:pt x="4848367" y="709117"/>
                </a:lnTo>
                <a:lnTo>
                  <a:pt x="4779417" y="709117"/>
                </a:lnTo>
                <a:close/>
                <a:moveTo>
                  <a:pt x="3574688" y="639379"/>
                </a:moveTo>
                <a:lnTo>
                  <a:pt x="3610117" y="709117"/>
                </a:lnTo>
                <a:lnTo>
                  <a:pt x="3541167" y="709117"/>
                </a:lnTo>
                <a:close/>
                <a:moveTo>
                  <a:pt x="9953411" y="613123"/>
                </a:moveTo>
                <a:lnTo>
                  <a:pt x="10011227" y="613123"/>
                </a:lnTo>
                <a:cubicBezTo>
                  <a:pt x="10025740" y="613123"/>
                  <a:pt x="10037720" y="614619"/>
                  <a:pt x="10047163" y="617609"/>
                </a:cubicBezTo>
                <a:cubicBezTo>
                  <a:pt x="10056609" y="620600"/>
                  <a:pt x="10064394" y="625229"/>
                  <a:pt x="10070519" y="631496"/>
                </a:cubicBezTo>
                <a:cubicBezTo>
                  <a:pt x="10083232" y="644364"/>
                  <a:pt x="10089589" y="662797"/>
                  <a:pt x="10089589" y="686793"/>
                </a:cubicBezTo>
                <a:cubicBezTo>
                  <a:pt x="10089589" y="710838"/>
                  <a:pt x="10083232" y="729294"/>
                  <a:pt x="10070519" y="742161"/>
                </a:cubicBezTo>
                <a:cubicBezTo>
                  <a:pt x="10058471" y="754362"/>
                  <a:pt x="10038707" y="760463"/>
                  <a:pt x="10011227" y="760463"/>
                </a:cubicBezTo>
                <a:lnTo>
                  <a:pt x="9953411" y="760463"/>
                </a:lnTo>
                <a:close/>
                <a:moveTo>
                  <a:pt x="6581561" y="613123"/>
                </a:moveTo>
                <a:lnTo>
                  <a:pt x="6639377" y="613123"/>
                </a:lnTo>
                <a:cubicBezTo>
                  <a:pt x="6653890" y="613123"/>
                  <a:pt x="6665869" y="614619"/>
                  <a:pt x="6675314" y="617609"/>
                </a:cubicBezTo>
                <a:cubicBezTo>
                  <a:pt x="6684759" y="620600"/>
                  <a:pt x="6692544" y="625229"/>
                  <a:pt x="6698669" y="631496"/>
                </a:cubicBezTo>
                <a:cubicBezTo>
                  <a:pt x="6711382" y="644364"/>
                  <a:pt x="6717739" y="662797"/>
                  <a:pt x="6717739" y="686793"/>
                </a:cubicBezTo>
                <a:cubicBezTo>
                  <a:pt x="6717739" y="710838"/>
                  <a:pt x="6711382" y="729294"/>
                  <a:pt x="6698669" y="742161"/>
                </a:cubicBezTo>
                <a:cubicBezTo>
                  <a:pt x="6686621" y="754362"/>
                  <a:pt x="6666857" y="760463"/>
                  <a:pt x="6639377" y="760463"/>
                </a:cubicBezTo>
                <a:lnTo>
                  <a:pt x="6581561" y="760463"/>
                </a:lnTo>
                <a:close/>
                <a:moveTo>
                  <a:pt x="5971961" y="613123"/>
                </a:moveTo>
                <a:lnTo>
                  <a:pt x="6055667" y="613123"/>
                </a:lnTo>
                <a:cubicBezTo>
                  <a:pt x="6070949" y="613123"/>
                  <a:pt x="6081246" y="614833"/>
                  <a:pt x="6086556" y="618251"/>
                </a:cubicBezTo>
                <a:cubicBezTo>
                  <a:pt x="6091866" y="621669"/>
                  <a:pt x="6094521" y="627736"/>
                  <a:pt x="6094521" y="636452"/>
                </a:cubicBezTo>
                <a:cubicBezTo>
                  <a:pt x="6094521" y="646196"/>
                  <a:pt x="6090333" y="652892"/>
                  <a:pt x="6081957" y="656541"/>
                </a:cubicBezTo>
                <a:cubicBezTo>
                  <a:pt x="6077206" y="658701"/>
                  <a:pt x="6068442" y="659781"/>
                  <a:pt x="6055667" y="659781"/>
                </a:cubicBezTo>
                <a:lnTo>
                  <a:pt x="5971961" y="659781"/>
                </a:lnTo>
                <a:close/>
                <a:moveTo>
                  <a:pt x="1085636" y="613123"/>
                </a:moveTo>
                <a:lnTo>
                  <a:pt x="1164486" y="613123"/>
                </a:lnTo>
                <a:cubicBezTo>
                  <a:pt x="1179151" y="613123"/>
                  <a:pt x="1188441" y="614104"/>
                  <a:pt x="1192357" y="616064"/>
                </a:cubicBezTo>
                <a:cubicBezTo>
                  <a:pt x="1200833" y="620164"/>
                  <a:pt x="1205071" y="626960"/>
                  <a:pt x="1205071" y="636452"/>
                </a:cubicBezTo>
                <a:cubicBezTo>
                  <a:pt x="1205071" y="645991"/>
                  <a:pt x="1200697" y="653646"/>
                  <a:pt x="1191949" y="659418"/>
                </a:cubicBezTo>
                <a:cubicBezTo>
                  <a:pt x="1188267" y="659660"/>
                  <a:pt x="1179113" y="659781"/>
                  <a:pt x="1164486" y="659781"/>
                </a:cubicBezTo>
                <a:lnTo>
                  <a:pt x="1085636" y="659781"/>
                </a:lnTo>
                <a:close/>
                <a:moveTo>
                  <a:pt x="7879267" y="564457"/>
                </a:moveTo>
                <a:lnTo>
                  <a:pt x="7975373" y="564457"/>
                </a:lnTo>
                <a:cubicBezTo>
                  <a:pt x="7990149" y="564457"/>
                  <a:pt x="8000363" y="564839"/>
                  <a:pt x="8006013" y="565602"/>
                </a:cubicBezTo>
                <a:cubicBezTo>
                  <a:pt x="8011665" y="566366"/>
                  <a:pt x="8017487" y="568240"/>
                  <a:pt x="8023482" y="571224"/>
                </a:cubicBezTo>
                <a:cubicBezTo>
                  <a:pt x="8031817" y="576037"/>
                  <a:pt x="8035984" y="585316"/>
                  <a:pt x="8035984" y="599059"/>
                </a:cubicBezTo>
                <a:cubicBezTo>
                  <a:pt x="8035984" y="612849"/>
                  <a:pt x="8031201" y="622314"/>
                  <a:pt x="8021633" y="627453"/>
                </a:cubicBezTo>
                <a:cubicBezTo>
                  <a:pt x="8016987" y="629964"/>
                  <a:pt x="8011806" y="631627"/>
                  <a:pt x="8006090" y="632441"/>
                </a:cubicBezTo>
                <a:cubicBezTo>
                  <a:pt x="8000375" y="633255"/>
                  <a:pt x="7990135" y="633662"/>
                  <a:pt x="7975373" y="633662"/>
                </a:cubicBezTo>
                <a:lnTo>
                  <a:pt x="7879267" y="633662"/>
                </a:lnTo>
                <a:close/>
                <a:moveTo>
                  <a:pt x="402143" y="564457"/>
                </a:moveTo>
                <a:lnTo>
                  <a:pt x="479451" y="564457"/>
                </a:lnTo>
                <a:cubicBezTo>
                  <a:pt x="498771" y="564457"/>
                  <a:pt x="514138" y="566365"/>
                  <a:pt x="525551" y="570182"/>
                </a:cubicBezTo>
                <a:cubicBezTo>
                  <a:pt x="536964" y="574000"/>
                  <a:pt x="546643" y="580348"/>
                  <a:pt x="554586" y="589226"/>
                </a:cubicBezTo>
                <a:cubicBezTo>
                  <a:pt x="569044" y="605441"/>
                  <a:pt x="576272" y="628998"/>
                  <a:pt x="576272" y="659896"/>
                </a:cubicBezTo>
                <a:cubicBezTo>
                  <a:pt x="576272" y="702428"/>
                  <a:pt x="562936" y="730929"/>
                  <a:pt x="536263" y="745398"/>
                </a:cubicBezTo>
                <a:cubicBezTo>
                  <a:pt x="523794" y="752167"/>
                  <a:pt x="504857" y="755552"/>
                  <a:pt x="479451" y="755552"/>
                </a:cubicBezTo>
                <a:lnTo>
                  <a:pt x="402143" y="755552"/>
                </a:lnTo>
                <a:close/>
                <a:moveTo>
                  <a:pt x="9871481" y="559768"/>
                </a:moveTo>
                <a:lnTo>
                  <a:pt x="9871481" y="573631"/>
                </a:lnTo>
                <a:cubicBezTo>
                  <a:pt x="9878004" y="575616"/>
                  <a:pt x="9881978" y="577422"/>
                  <a:pt x="9883405" y="579048"/>
                </a:cubicBezTo>
                <a:cubicBezTo>
                  <a:pt x="9884831" y="580673"/>
                  <a:pt x="9885545" y="583147"/>
                  <a:pt x="9885545" y="586470"/>
                </a:cubicBezTo>
                <a:lnTo>
                  <a:pt x="9885545" y="787116"/>
                </a:lnTo>
                <a:cubicBezTo>
                  <a:pt x="9885545" y="790551"/>
                  <a:pt x="9884805" y="793134"/>
                  <a:pt x="9883323" y="794865"/>
                </a:cubicBezTo>
                <a:cubicBezTo>
                  <a:pt x="9881842" y="796597"/>
                  <a:pt x="9877895" y="798284"/>
                  <a:pt x="9871481" y="799928"/>
                </a:cubicBezTo>
                <a:lnTo>
                  <a:pt x="9871481" y="813818"/>
                </a:lnTo>
                <a:lnTo>
                  <a:pt x="10019728" y="813818"/>
                </a:lnTo>
                <a:cubicBezTo>
                  <a:pt x="10042991" y="813818"/>
                  <a:pt x="10062502" y="811594"/>
                  <a:pt x="10078259" y="807145"/>
                </a:cubicBezTo>
                <a:cubicBezTo>
                  <a:pt x="10094016" y="802697"/>
                  <a:pt x="10107750" y="795453"/>
                  <a:pt x="10119461" y="785414"/>
                </a:cubicBezTo>
                <a:cubicBezTo>
                  <a:pt x="10145534" y="762848"/>
                  <a:pt x="10158570" y="729974"/>
                  <a:pt x="10158570" y="686793"/>
                </a:cubicBezTo>
                <a:cubicBezTo>
                  <a:pt x="10158570" y="663681"/>
                  <a:pt x="10154703" y="643330"/>
                  <a:pt x="10146969" y="625740"/>
                </a:cubicBezTo>
                <a:cubicBezTo>
                  <a:pt x="10135865" y="600486"/>
                  <a:pt x="10117624" y="582356"/>
                  <a:pt x="10092247" y="571349"/>
                </a:cubicBezTo>
                <a:cubicBezTo>
                  <a:pt x="10074385" y="563629"/>
                  <a:pt x="10050212" y="559768"/>
                  <a:pt x="10019728" y="559768"/>
                </a:cubicBezTo>
                <a:close/>
                <a:moveTo>
                  <a:pt x="8563356" y="559768"/>
                </a:moveTo>
                <a:lnTo>
                  <a:pt x="8563356" y="573631"/>
                </a:lnTo>
                <a:cubicBezTo>
                  <a:pt x="8569879" y="575616"/>
                  <a:pt x="8573855" y="577422"/>
                  <a:pt x="8575281" y="579048"/>
                </a:cubicBezTo>
                <a:cubicBezTo>
                  <a:pt x="8576707" y="580673"/>
                  <a:pt x="8577421" y="583147"/>
                  <a:pt x="8577421" y="586470"/>
                </a:cubicBezTo>
                <a:lnTo>
                  <a:pt x="8577421" y="725344"/>
                </a:lnTo>
                <a:cubicBezTo>
                  <a:pt x="8577421" y="738676"/>
                  <a:pt x="8574119" y="748420"/>
                  <a:pt x="8567514" y="754577"/>
                </a:cubicBezTo>
                <a:cubicBezTo>
                  <a:pt x="8560910" y="760734"/>
                  <a:pt x="8550372" y="763812"/>
                  <a:pt x="8535901" y="763812"/>
                </a:cubicBezTo>
                <a:cubicBezTo>
                  <a:pt x="8525965" y="763812"/>
                  <a:pt x="8515419" y="762080"/>
                  <a:pt x="8504263" y="758616"/>
                </a:cubicBezTo>
                <a:cubicBezTo>
                  <a:pt x="8493108" y="755153"/>
                  <a:pt x="8483791" y="750974"/>
                  <a:pt x="8476313" y="746082"/>
                </a:cubicBezTo>
                <a:cubicBezTo>
                  <a:pt x="8477415" y="744786"/>
                  <a:pt x="8477966" y="741091"/>
                  <a:pt x="8477966" y="734996"/>
                </a:cubicBezTo>
                <a:lnTo>
                  <a:pt x="8464743" y="731637"/>
                </a:lnTo>
                <a:lnTo>
                  <a:pt x="8441466" y="805928"/>
                </a:lnTo>
                <a:lnTo>
                  <a:pt x="8453441" y="809106"/>
                </a:lnTo>
                <a:cubicBezTo>
                  <a:pt x="8457061" y="805313"/>
                  <a:pt x="8459813" y="803416"/>
                  <a:pt x="8461694" y="803416"/>
                </a:cubicBezTo>
                <a:cubicBezTo>
                  <a:pt x="8462810" y="803416"/>
                  <a:pt x="8464607" y="803795"/>
                  <a:pt x="8467087" y="804554"/>
                </a:cubicBezTo>
                <a:cubicBezTo>
                  <a:pt x="8497594" y="814302"/>
                  <a:pt x="8523315" y="819176"/>
                  <a:pt x="8544248" y="819176"/>
                </a:cubicBezTo>
                <a:cubicBezTo>
                  <a:pt x="8563433" y="819176"/>
                  <a:pt x="8580651" y="816392"/>
                  <a:pt x="8595901" y="810824"/>
                </a:cubicBezTo>
                <a:cubicBezTo>
                  <a:pt x="8611151" y="805255"/>
                  <a:pt x="8622746" y="797332"/>
                  <a:pt x="8630685" y="787054"/>
                </a:cubicBezTo>
                <a:cubicBezTo>
                  <a:pt x="8640419" y="774491"/>
                  <a:pt x="8645286" y="754286"/>
                  <a:pt x="8645286" y="726436"/>
                </a:cubicBezTo>
                <a:lnTo>
                  <a:pt x="8645286" y="586470"/>
                </a:lnTo>
                <a:cubicBezTo>
                  <a:pt x="8645286" y="582978"/>
                  <a:pt x="8645973" y="580424"/>
                  <a:pt x="8647350" y="578809"/>
                </a:cubicBezTo>
                <a:cubicBezTo>
                  <a:pt x="8648725" y="577194"/>
                  <a:pt x="8652725" y="575469"/>
                  <a:pt x="8659350" y="573634"/>
                </a:cubicBezTo>
                <a:lnTo>
                  <a:pt x="8659350" y="559768"/>
                </a:lnTo>
                <a:close/>
                <a:moveTo>
                  <a:pt x="6499631" y="559768"/>
                </a:moveTo>
                <a:lnTo>
                  <a:pt x="6499631" y="573631"/>
                </a:lnTo>
                <a:cubicBezTo>
                  <a:pt x="6506154" y="575616"/>
                  <a:pt x="6510129" y="577422"/>
                  <a:pt x="6511556" y="579048"/>
                </a:cubicBezTo>
                <a:cubicBezTo>
                  <a:pt x="6512982" y="580673"/>
                  <a:pt x="6513696" y="583147"/>
                  <a:pt x="6513696" y="586470"/>
                </a:cubicBezTo>
                <a:lnTo>
                  <a:pt x="6513696" y="787116"/>
                </a:lnTo>
                <a:cubicBezTo>
                  <a:pt x="6513696" y="790551"/>
                  <a:pt x="6512955" y="793134"/>
                  <a:pt x="6511474" y="794865"/>
                </a:cubicBezTo>
                <a:cubicBezTo>
                  <a:pt x="6509992" y="796597"/>
                  <a:pt x="6506045" y="798284"/>
                  <a:pt x="6499631" y="799928"/>
                </a:cubicBezTo>
                <a:lnTo>
                  <a:pt x="6499631" y="813818"/>
                </a:lnTo>
                <a:lnTo>
                  <a:pt x="6647878" y="813818"/>
                </a:lnTo>
                <a:cubicBezTo>
                  <a:pt x="6671142" y="813818"/>
                  <a:pt x="6690652" y="811594"/>
                  <a:pt x="6706409" y="807145"/>
                </a:cubicBezTo>
                <a:cubicBezTo>
                  <a:pt x="6722167" y="802697"/>
                  <a:pt x="6735901" y="795453"/>
                  <a:pt x="6747611" y="785414"/>
                </a:cubicBezTo>
                <a:cubicBezTo>
                  <a:pt x="6773684" y="762848"/>
                  <a:pt x="6786721" y="729974"/>
                  <a:pt x="6786721" y="686793"/>
                </a:cubicBezTo>
                <a:cubicBezTo>
                  <a:pt x="6786721" y="663681"/>
                  <a:pt x="6782854" y="643330"/>
                  <a:pt x="6775119" y="625740"/>
                </a:cubicBezTo>
                <a:cubicBezTo>
                  <a:pt x="6764015" y="600486"/>
                  <a:pt x="6745774" y="582356"/>
                  <a:pt x="6720397" y="571349"/>
                </a:cubicBezTo>
                <a:cubicBezTo>
                  <a:pt x="6702535" y="563629"/>
                  <a:pt x="6678362" y="559768"/>
                  <a:pt x="6647878" y="559768"/>
                </a:cubicBezTo>
                <a:close/>
                <a:moveTo>
                  <a:pt x="5890031" y="559768"/>
                </a:moveTo>
                <a:lnTo>
                  <a:pt x="5890031" y="573631"/>
                </a:lnTo>
                <a:cubicBezTo>
                  <a:pt x="5896554" y="575616"/>
                  <a:pt x="5900529" y="577422"/>
                  <a:pt x="5901956" y="579048"/>
                </a:cubicBezTo>
                <a:cubicBezTo>
                  <a:pt x="5903382" y="580673"/>
                  <a:pt x="5904096" y="583147"/>
                  <a:pt x="5904096" y="586470"/>
                </a:cubicBezTo>
                <a:lnTo>
                  <a:pt x="5904096" y="787116"/>
                </a:lnTo>
                <a:cubicBezTo>
                  <a:pt x="5904096" y="790551"/>
                  <a:pt x="5903355" y="793134"/>
                  <a:pt x="5901874" y="794865"/>
                </a:cubicBezTo>
                <a:cubicBezTo>
                  <a:pt x="5900392" y="796597"/>
                  <a:pt x="5896445" y="798284"/>
                  <a:pt x="5890031" y="799928"/>
                </a:cubicBezTo>
                <a:lnTo>
                  <a:pt x="5890031" y="813818"/>
                </a:lnTo>
                <a:lnTo>
                  <a:pt x="5986025" y="813818"/>
                </a:lnTo>
                <a:lnTo>
                  <a:pt x="5986025" y="800092"/>
                </a:lnTo>
                <a:cubicBezTo>
                  <a:pt x="5979412" y="798085"/>
                  <a:pt x="5975414" y="796272"/>
                  <a:pt x="5974033" y="794652"/>
                </a:cubicBezTo>
                <a:cubicBezTo>
                  <a:pt x="5972652" y="793033"/>
                  <a:pt x="5971961" y="790459"/>
                  <a:pt x="5971961" y="786931"/>
                </a:cubicBezTo>
                <a:lnTo>
                  <a:pt x="5971961" y="713136"/>
                </a:lnTo>
                <a:lnTo>
                  <a:pt x="6023750" y="713136"/>
                </a:lnTo>
                <a:lnTo>
                  <a:pt x="6073411" y="783307"/>
                </a:lnTo>
                <a:cubicBezTo>
                  <a:pt x="6076164" y="787937"/>
                  <a:pt x="6077541" y="791331"/>
                  <a:pt x="6077541" y="793489"/>
                </a:cubicBezTo>
                <a:cubicBezTo>
                  <a:pt x="6077541" y="795759"/>
                  <a:pt x="6073746" y="797913"/>
                  <a:pt x="6066155" y="799953"/>
                </a:cubicBezTo>
                <a:lnTo>
                  <a:pt x="6066155" y="813818"/>
                </a:lnTo>
                <a:lnTo>
                  <a:pt x="6178237" y="813818"/>
                </a:lnTo>
                <a:lnTo>
                  <a:pt x="6178237" y="799705"/>
                </a:lnTo>
                <a:cubicBezTo>
                  <a:pt x="6170133" y="798233"/>
                  <a:pt x="6163799" y="795546"/>
                  <a:pt x="6159235" y="791644"/>
                </a:cubicBezTo>
                <a:cubicBezTo>
                  <a:pt x="6154672" y="787742"/>
                  <a:pt x="6146843" y="779290"/>
                  <a:pt x="6135751" y="766288"/>
                </a:cubicBezTo>
                <a:lnTo>
                  <a:pt x="6094518" y="708975"/>
                </a:lnTo>
                <a:cubicBezTo>
                  <a:pt x="6117207" y="704756"/>
                  <a:pt x="6134377" y="696672"/>
                  <a:pt x="6146027" y="684721"/>
                </a:cubicBezTo>
                <a:cubicBezTo>
                  <a:pt x="6157678" y="672771"/>
                  <a:pt x="6163503" y="656308"/>
                  <a:pt x="6163503" y="635333"/>
                </a:cubicBezTo>
                <a:cubicBezTo>
                  <a:pt x="6163503" y="607718"/>
                  <a:pt x="6153938" y="587672"/>
                  <a:pt x="6134809" y="575193"/>
                </a:cubicBezTo>
                <a:cubicBezTo>
                  <a:pt x="6125726" y="569349"/>
                  <a:pt x="6115438" y="565318"/>
                  <a:pt x="6103944" y="563098"/>
                </a:cubicBezTo>
                <a:cubicBezTo>
                  <a:pt x="6092451" y="560878"/>
                  <a:pt x="6076214" y="559768"/>
                  <a:pt x="6055234" y="559768"/>
                </a:cubicBezTo>
                <a:close/>
                <a:moveTo>
                  <a:pt x="5570795" y="559768"/>
                </a:moveTo>
                <a:lnTo>
                  <a:pt x="5570795" y="573631"/>
                </a:lnTo>
                <a:cubicBezTo>
                  <a:pt x="5577318" y="575616"/>
                  <a:pt x="5581293" y="577422"/>
                  <a:pt x="5582719" y="579048"/>
                </a:cubicBezTo>
                <a:cubicBezTo>
                  <a:pt x="5584146" y="580673"/>
                  <a:pt x="5584859" y="583147"/>
                  <a:pt x="5584859" y="586470"/>
                </a:cubicBezTo>
                <a:lnTo>
                  <a:pt x="5584859" y="716362"/>
                </a:lnTo>
                <a:cubicBezTo>
                  <a:pt x="5584859" y="736726"/>
                  <a:pt x="5587579" y="753713"/>
                  <a:pt x="5593018" y="767321"/>
                </a:cubicBezTo>
                <a:cubicBezTo>
                  <a:pt x="5599139" y="782706"/>
                  <a:pt x="5610440" y="794522"/>
                  <a:pt x="5626923" y="802768"/>
                </a:cubicBezTo>
                <a:cubicBezTo>
                  <a:pt x="5648936" y="813706"/>
                  <a:pt x="5677776" y="819176"/>
                  <a:pt x="5713443" y="819176"/>
                </a:cubicBezTo>
                <a:cubicBezTo>
                  <a:pt x="5767014" y="819176"/>
                  <a:pt x="5803649" y="807639"/>
                  <a:pt x="5823348" y="784566"/>
                </a:cubicBezTo>
                <a:cubicBezTo>
                  <a:pt x="5835806" y="769765"/>
                  <a:pt x="5842034" y="747030"/>
                  <a:pt x="5842034" y="716362"/>
                </a:cubicBezTo>
                <a:lnTo>
                  <a:pt x="5842034" y="586470"/>
                </a:lnTo>
                <a:cubicBezTo>
                  <a:pt x="5842034" y="582978"/>
                  <a:pt x="5842722" y="580424"/>
                  <a:pt x="5844097" y="578809"/>
                </a:cubicBezTo>
                <a:cubicBezTo>
                  <a:pt x="5845473" y="577194"/>
                  <a:pt x="5849473" y="575469"/>
                  <a:pt x="5856098" y="573634"/>
                </a:cubicBezTo>
                <a:lnTo>
                  <a:pt x="5856098" y="559768"/>
                </a:lnTo>
                <a:lnTo>
                  <a:pt x="5765239" y="559768"/>
                </a:lnTo>
                <a:lnTo>
                  <a:pt x="5765239" y="573655"/>
                </a:lnTo>
                <a:cubicBezTo>
                  <a:pt x="5771943" y="575643"/>
                  <a:pt x="5775963" y="577427"/>
                  <a:pt x="5777299" y="579006"/>
                </a:cubicBezTo>
                <a:cubicBezTo>
                  <a:pt x="5778635" y="580585"/>
                  <a:pt x="5779303" y="583073"/>
                  <a:pt x="5779303" y="586470"/>
                </a:cubicBezTo>
                <a:lnTo>
                  <a:pt x="5779303" y="704534"/>
                </a:lnTo>
                <a:cubicBezTo>
                  <a:pt x="5779303" y="717810"/>
                  <a:pt x="5778236" y="727784"/>
                  <a:pt x="5776103" y="734457"/>
                </a:cubicBezTo>
                <a:cubicBezTo>
                  <a:pt x="5773969" y="741130"/>
                  <a:pt x="5772833" y="746169"/>
                  <a:pt x="5772693" y="749573"/>
                </a:cubicBezTo>
                <a:cubicBezTo>
                  <a:pt x="5756562" y="759066"/>
                  <a:pt x="5737705" y="763812"/>
                  <a:pt x="5716122" y="763812"/>
                </a:cubicBezTo>
                <a:cubicBezTo>
                  <a:pt x="5694586" y="763812"/>
                  <a:pt x="5678243" y="759391"/>
                  <a:pt x="5667093" y="750550"/>
                </a:cubicBezTo>
                <a:cubicBezTo>
                  <a:pt x="5661870" y="746473"/>
                  <a:pt x="5658169" y="741132"/>
                  <a:pt x="5655991" y="734527"/>
                </a:cubicBezTo>
                <a:cubicBezTo>
                  <a:pt x="5653814" y="727922"/>
                  <a:pt x="5652725" y="717924"/>
                  <a:pt x="5652725" y="704534"/>
                </a:cubicBezTo>
                <a:lnTo>
                  <a:pt x="5652725" y="586470"/>
                </a:lnTo>
                <a:cubicBezTo>
                  <a:pt x="5652725" y="583022"/>
                  <a:pt x="5653419" y="580470"/>
                  <a:pt x="5654807" y="578814"/>
                </a:cubicBezTo>
                <a:cubicBezTo>
                  <a:pt x="5656196" y="577158"/>
                  <a:pt x="5660189" y="575428"/>
                  <a:pt x="5666789" y="573624"/>
                </a:cubicBezTo>
                <a:lnTo>
                  <a:pt x="5666789" y="559768"/>
                </a:lnTo>
                <a:close/>
                <a:moveTo>
                  <a:pt x="4764184" y="559768"/>
                </a:moveTo>
                <a:lnTo>
                  <a:pt x="4764184" y="573327"/>
                </a:lnTo>
                <a:cubicBezTo>
                  <a:pt x="4772356" y="576685"/>
                  <a:pt x="4776442" y="580336"/>
                  <a:pt x="4776442" y="584280"/>
                </a:cubicBezTo>
                <a:cubicBezTo>
                  <a:pt x="4776442" y="588659"/>
                  <a:pt x="4774903" y="593994"/>
                  <a:pt x="4771827" y="600287"/>
                </a:cubicBezTo>
                <a:lnTo>
                  <a:pt x="4682341" y="781657"/>
                </a:lnTo>
                <a:cubicBezTo>
                  <a:pt x="4678958" y="788434"/>
                  <a:pt x="4676176" y="792825"/>
                  <a:pt x="4673994" y="794830"/>
                </a:cubicBezTo>
                <a:cubicBezTo>
                  <a:pt x="4671813" y="796836"/>
                  <a:pt x="4667162" y="798402"/>
                  <a:pt x="4660042" y="799527"/>
                </a:cubicBezTo>
                <a:lnTo>
                  <a:pt x="4660042" y="813818"/>
                </a:lnTo>
                <a:lnTo>
                  <a:pt x="4759384" y="813818"/>
                </a:lnTo>
                <a:lnTo>
                  <a:pt x="4759384" y="799775"/>
                </a:lnTo>
                <a:cubicBezTo>
                  <a:pt x="4750034" y="797870"/>
                  <a:pt x="4745358" y="794587"/>
                  <a:pt x="4745358" y="789924"/>
                </a:cubicBezTo>
                <a:cubicBezTo>
                  <a:pt x="4745358" y="786843"/>
                  <a:pt x="4746720" y="782441"/>
                  <a:pt x="4749443" y="776718"/>
                </a:cubicBezTo>
                <a:lnTo>
                  <a:pt x="4760989" y="752427"/>
                </a:lnTo>
                <a:lnTo>
                  <a:pt x="4867737" y="752427"/>
                </a:lnTo>
                <a:lnTo>
                  <a:pt x="4880085" y="775291"/>
                </a:lnTo>
                <a:cubicBezTo>
                  <a:pt x="4883408" y="781403"/>
                  <a:pt x="4885070" y="786298"/>
                  <a:pt x="4885070" y="789977"/>
                </a:cubicBezTo>
                <a:cubicBezTo>
                  <a:pt x="4885070" y="794760"/>
                  <a:pt x="4880345" y="797954"/>
                  <a:pt x="4870894" y="799558"/>
                </a:cubicBezTo>
                <a:lnTo>
                  <a:pt x="4870894" y="813818"/>
                </a:lnTo>
                <a:lnTo>
                  <a:pt x="4980171" y="813818"/>
                </a:lnTo>
                <a:lnTo>
                  <a:pt x="4980171" y="799736"/>
                </a:lnTo>
                <a:cubicBezTo>
                  <a:pt x="4972641" y="798281"/>
                  <a:pt x="4967657" y="796374"/>
                  <a:pt x="4965219" y="794016"/>
                </a:cubicBezTo>
                <a:cubicBezTo>
                  <a:pt x="4962781" y="791658"/>
                  <a:pt x="4958103" y="785095"/>
                  <a:pt x="4951185" y="774329"/>
                </a:cubicBezTo>
                <a:lnTo>
                  <a:pt x="4861385" y="600877"/>
                </a:lnTo>
                <a:cubicBezTo>
                  <a:pt x="4858129" y="594619"/>
                  <a:pt x="4856502" y="589378"/>
                  <a:pt x="4856502" y="585155"/>
                </a:cubicBezTo>
                <a:cubicBezTo>
                  <a:pt x="4856502" y="580428"/>
                  <a:pt x="4860513" y="576457"/>
                  <a:pt x="4868536" y="573243"/>
                </a:cubicBezTo>
                <a:lnTo>
                  <a:pt x="4868536" y="559768"/>
                </a:lnTo>
                <a:close/>
                <a:moveTo>
                  <a:pt x="4113470" y="559768"/>
                </a:moveTo>
                <a:lnTo>
                  <a:pt x="4113470" y="573631"/>
                </a:lnTo>
                <a:cubicBezTo>
                  <a:pt x="4119993" y="575616"/>
                  <a:pt x="4123968" y="577422"/>
                  <a:pt x="4125395" y="579048"/>
                </a:cubicBezTo>
                <a:cubicBezTo>
                  <a:pt x="4126821" y="580673"/>
                  <a:pt x="4127534" y="583147"/>
                  <a:pt x="4127534" y="586470"/>
                </a:cubicBezTo>
                <a:lnTo>
                  <a:pt x="4127534" y="716362"/>
                </a:lnTo>
                <a:cubicBezTo>
                  <a:pt x="4127534" y="736726"/>
                  <a:pt x="4130254" y="753713"/>
                  <a:pt x="4135693" y="767321"/>
                </a:cubicBezTo>
                <a:cubicBezTo>
                  <a:pt x="4141814" y="782706"/>
                  <a:pt x="4153115" y="794522"/>
                  <a:pt x="4169598" y="802768"/>
                </a:cubicBezTo>
                <a:cubicBezTo>
                  <a:pt x="4191611" y="813706"/>
                  <a:pt x="4220451" y="819176"/>
                  <a:pt x="4256119" y="819176"/>
                </a:cubicBezTo>
                <a:cubicBezTo>
                  <a:pt x="4309690" y="819176"/>
                  <a:pt x="4346324" y="807639"/>
                  <a:pt x="4366024" y="784566"/>
                </a:cubicBezTo>
                <a:cubicBezTo>
                  <a:pt x="4378481" y="769765"/>
                  <a:pt x="4384710" y="747030"/>
                  <a:pt x="4384710" y="716362"/>
                </a:cubicBezTo>
                <a:lnTo>
                  <a:pt x="4384710" y="586470"/>
                </a:lnTo>
                <a:cubicBezTo>
                  <a:pt x="4384710" y="582978"/>
                  <a:pt x="4385397" y="580424"/>
                  <a:pt x="4386773" y="578809"/>
                </a:cubicBezTo>
                <a:cubicBezTo>
                  <a:pt x="4388148" y="577194"/>
                  <a:pt x="4392149" y="575469"/>
                  <a:pt x="4398774" y="573634"/>
                </a:cubicBezTo>
                <a:lnTo>
                  <a:pt x="4398774" y="559768"/>
                </a:lnTo>
                <a:lnTo>
                  <a:pt x="4307914" y="559768"/>
                </a:lnTo>
                <a:lnTo>
                  <a:pt x="4307914" y="573655"/>
                </a:lnTo>
                <a:cubicBezTo>
                  <a:pt x="4314619" y="575643"/>
                  <a:pt x="4318638" y="577427"/>
                  <a:pt x="4319974" y="579006"/>
                </a:cubicBezTo>
                <a:cubicBezTo>
                  <a:pt x="4321311" y="580585"/>
                  <a:pt x="4321978" y="583073"/>
                  <a:pt x="4321978" y="586470"/>
                </a:cubicBezTo>
                <a:lnTo>
                  <a:pt x="4321978" y="704534"/>
                </a:lnTo>
                <a:cubicBezTo>
                  <a:pt x="4321978" y="717810"/>
                  <a:pt x="4320912" y="727784"/>
                  <a:pt x="4318778" y="734457"/>
                </a:cubicBezTo>
                <a:cubicBezTo>
                  <a:pt x="4316644" y="741130"/>
                  <a:pt x="4315508" y="746169"/>
                  <a:pt x="4315369" y="749573"/>
                </a:cubicBezTo>
                <a:cubicBezTo>
                  <a:pt x="4299237" y="759066"/>
                  <a:pt x="4280380" y="763812"/>
                  <a:pt x="4258798" y="763812"/>
                </a:cubicBezTo>
                <a:cubicBezTo>
                  <a:pt x="4237262" y="763812"/>
                  <a:pt x="4220918" y="759391"/>
                  <a:pt x="4209768" y="750550"/>
                </a:cubicBezTo>
                <a:cubicBezTo>
                  <a:pt x="4204545" y="746473"/>
                  <a:pt x="4200845" y="741132"/>
                  <a:pt x="4198667" y="734527"/>
                </a:cubicBezTo>
                <a:cubicBezTo>
                  <a:pt x="4196489" y="727922"/>
                  <a:pt x="4195400" y="717924"/>
                  <a:pt x="4195400" y="704534"/>
                </a:cubicBezTo>
                <a:lnTo>
                  <a:pt x="4195400" y="586470"/>
                </a:lnTo>
                <a:cubicBezTo>
                  <a:pt x="4195400" y="583022"/>
                  <a:pt x="4196094" y="580470"/>
                  <a:pt x="4197482" y="578814"/>
                </a:cubicBezTo>
                <a:cubicBezTo>
                  <a:pt x="4198871" y="577158"/>
                  <a:pt x="4202865" y="575428"/>
                  <a:pt x="4209464" y="573624"/>
                </a:cubicBezTo>
                <a:lnTo>
                  <a:pt x="4209464" y="559768"/>
                </a:lnTo>
                <a:close/>
                <a:moveTo>
                  <a:pt x="3765957" y="559768"/>
                </a:moveTo>
                <a:lnTo>
                  <a:pt x="3765957" y="573631"/>
                </a:lnTo>
                <a:cubicBezTo>
                  <a:pt x="3772480" y="575616"/>
                  <a:pt x="3776454" y="577422"/>
                  <a:pt x="3777881" y="579048"/>
                </a:cubicBezTo>
                <a:cubicBezTo>
                  <a:pt x="3779307" y="580673"/>
                  <a:pt x="3780021" y="583147"/>
                  <a:pt x="3780021" y="586470"/>
                </a:cubicBezTo>
                <a:lnTo>
                  <a:pt x="3780021" y="787116"/>
                </a:lnTo>
                <a:cubicBezTo>
                  <a:pt x="3780021" y="790551"/>
                  <a:pt x="3779280" y="793134"/>
                  <a:pt x="3777799" y="794865"/>
                </a:cubicBezTo>
                <a:cubicBezTo>
                  <a:pt x="3776318" y="796597"/>
                  <a:pt x="3772370" y="798284"/>
                  <a:pt x="3765957" y="799928"/>
                </a:cubicBezTo>
                <a:lnTo>
                  <a:pt x="3765957" y="813818"/>
                </a:lnTo>
                <a:lnTo>
                  <a:pt x="3856593" y="813818"/>
                </a:lnTo>
                <a:lnTo>
                  <a:pt x="3856593" y="800050"/>
                </a:lnTo>
                <a:cubicBezTo>
                  <a:pt x="3850117" y="798209"/>
                  <a:pt x="3846153" y="796441"/>
                  <a:pt x="3844704" y="794748"/>
                </a:cubicBezTo>
                <a:cubicBezTo>
                  <a:pt x="3843253" y="793055"/>
                  <a:pt x="3842529" y="790446"/>
                  <a:pt x="3842529" y="786921"/>
                </a:cubicBezTo>
                <a:lnTo>
                  <a:pt x="3842529" y="652268"/>
                </a:lnTo>
                <a:lnTo>
                  <a:pt x="3964879" y="779373"/>
                </a:lnTo>
                <a:cubicBezTo>
                  <a:pt x="3970916" y="785505"/>
                  <a:pt x="3974650" y="789458"/>
                  <a:pt x="3976080" y="791232"/>
                </a:cubicBezTo>
                <a:cubicBezTo>
                  <a:pt x="3977510" y="793007"/>
                  <a:pt x="3978225" y="794358"/>
                  <a:pt x="3978225" y="795286"/>
                </a:cubicBezTo>
                <a:cubicBezTo>
                  <a:pt x="3978225" y="796939"/>
                  <a:pt x="3975013" y="798418"/>
                  <a:pt x="3968591" y="799723"/>
                </a:cubicBezTo>
                <a:lnTo>
                  <a:pt x="3968591" y="813818"/>
                </a:lnTo>
                <a:lnTo>
                  <a:pt x="4065548" y="813818"/>
                </a:lnTo>
                <a:lnTo>
                  <a:pt x="4065548" y="800096"/>
                </a:lnTo>
                <a:cubicBezTo>
                  <a:pt x="4058934" y="798084"/>
                  <a:pt x="4054936" y="796267"/>
                  <a:pt x="4053555" y="794645"/>
                </a:cubicBezTo>
                <a:cubicBezTo>
                  <a:pt x="4052174" y="793024"/>
                  <a:pt x="4051483" y="790446"/>
                  <a:pt x="4051483" y="786914"/>
                </a:cubicBezTo>
                <a:lnTo>
                  <a:pt x="4051483" y="586456"/>
                </a:lnTo>
                <a:cubicBezTo>
                  <a:pt x="4051483" y="582968"/>
                  <a:pt x="4052171" y="580417"/>
                  <a:pt x="4053547" y="578803"/>
                </a:cubicBezTo>
                <a:cubicBezTo>
                  <a:pt x="4054922" y="577190"/>
                  <a:pt x="4058923" y="575466"/>
                  <a:pt x="4065548" y="573634"/>
                </a:cubicBezTo>
                <a:lnTo>
                  <a:pt x="4065548" y="559768"/>
                </a:lnTo>
                <a:lnTo>
                  <a:pt x="3974911" y="559768"/>
                </a:lnTo>
                <a:lnTo>
                  <a:pt x="3974911" y="573697"/>
                </a:lnTo>
                <a:cubicBezTo>
                  <a:pt x="3981476" y="575515"/>
                  <a:pt x="3985461" y="577251"/>
                  <a:pt x="3986867" y="578903"/>
                </a:cubicBezTo>
                <a:cubicBezTo>
                  <a:pt x="3988273" y="580555"/>
                  <a:pt x="3988976" y="583078"/>
                  <a:pt x="3988976" y="586470"/>
                </a:cubicBezTo>
                <a:lnTo>
                  <a:pt x="3988976" y="717158"/>
                </a:lnTo>
                <a:lnTo>
                  <a:pt x="3865243" y="587932"/>
                </a:lnTo>
                <a:cubicBezTo>
                  <a:pt x="3861500" y="584186"/>
                  <a:pt x="3859627" y="581143"/>
                  <a:pt x="3859627" y="578803"/>
                </a:cubicBezTo>
                <a:cubicBezTo>
                  <a:pt x="3859627" y="577048"/>
                  <a:pt x="3862839" y="575366"/>
                  <a:pt x="3869262" y="573759"/>
                </a:cubicBezTo>
                <a:lnTo>
                  <a:pt x="3869262" y="559768"/>
                </a:lnTo>
                <a:close/>
                <a:moveTo>
                  <a:pt x="3525934" y="559768"/>
                </a:moveTo>
                <a:lnTo>
                  <a:pt x="3525934" y="573327"/>
                </a:lnTo>
                <a:cubicBezTo>
                  <a:pt x="3534106" y="576685"/>
                  <a:pt x="3538191" y="580336"/>
                  <a:pt x="3538191" y="584280"/>
                </a:cubicBezTo>
                <a:cubicBezTo>
                  <a:pt x="3538191" y="588659"/>
                  <a:pt x="3536653" y="593994"/>
                  <a:pt x="3533576" y="600287"/>
                </a:cubicBezTo>
                <a:lnTo>
                  <a:pt x="3444092" y="781657"/>
                </a:lnTo>
                <a:cubicBezTo>
                  <a:pt x="3440708" y="788434"/>
                  <a:pt x="3437925" y="792825"/>
                  <a:pt x="3435744" y="794830"/>
                </a:cubicBezTo>
                <a:cubicBezTo>
                  <a:pt x="3433563" y="796836"/>
                  <a:pt x="3428912" y="798402"/>
                  <a:pt x="3421792" y="799527"/>
                </a:cubicBezTo>
                <a:lnTo>
                  <a:pt x="3421792" y="813818"/>
                </a:lnTo>
                <a:lnTo>
                  <a:pt x="3521135" y="813818"/>
                </a:lnTo>
                <a:lnTo>
                  <a:pt x="3521135" y="799775"/>
                </a:lnTo>
                <a:cubicBezTo>
                  <a:pt x="3511784" y="797870"/>
                  <a:pt x="3507109" y="794587"/>
                  <a:pt x="3507109" y="789924"/>
                </a:cubicBezTo>
                <a:cubicBezTo>
                  <a:pt x="3507109" y="786843"/>
                  <a:pt x="3508470" y="782441"/>
                  <a:pt x="3511193" y="776718"/>
                </a:cubicBezTo>
                <a:lnTo>
                  <a:pt x="3522739" y="752427"/>
                </a:lnTo>
                <a:lnTo>
                  <a:pt x="3629487" y="752427"/>
                </a:lnTo>
                <a:lnTo>
                  <a:pt x="3641835" y="775291"/>
                </a:lnTo>
                <a:cubicBezTo>
                  <a:pt x="3645158" y="781403"/>
                  <a:pt x="3646820" y="786298"/>
                  <a:pt x="3646820" y="789977"/>
                </a:cubicBezTo>
                <a:cubicBezTo>
                  <a:pt x="3646820" y="794760"/>
                  <a:pt x="3642094" y="797954"/>
                  <a:pt x="3632644" y="799558"/>
                </a:cubicBezTo>
                <a:lnTo>
                  <a:pt x="3632644" y="813818"/>
                </a:lnTo>
                <a:lnTo>
                  <a:pt x="3741921" y="813818"/>
                </a:lnTo>
                <a:lnTo>
                  <a:pt x="3741921" y="799736"/>
                </a:lnTo>
                <a:cubicBezTo>
                  <a:pt x="3734391" y="798281"/>
                  <a:pt x="3729407" y="796374"/>
                  <a:pt x="3726969" y="794016"/>
                </a:cubicBezTo>
                <a:cubicBezTo>
                  <a:pt x="3724531" y="791658"/>
                  <a:pt x="3719852" y="785095"/>
                  <a:pt x="3712934" y="774329"/>
                </a:cubicBezTo>
                <a:lnTo>
                  <a:pt x="3623135" y="600877"/>
                </a:lnTo>
                <a:cubicBezTo>
                  <a:pt x="3619880" y="594619"/>
                  <a:pt x="3618251" y="589378"/>
                  <a:pt x="3618251" y="585155"/>
                </a:cubicBezTo>
                <a:cubicBezTo>
                  <a:pt x="3618251" y="580428"/>
                  <a:pt x="3622263" y="576457"/>
                  <a:pt x="3630286" y="573243"/>
                </a:cubicBezTo>
                <a:lnTo>
                  <a:pt x="3630286" y="559768"/>
                </a:lnTo>
                <a:close/>
                <a:moveTo>
                  <a:pt x="2184807" y="559768"/>
                </a:moveTo>
                <a:lnTo>
                  <a:pt x="2184807" y="573631"/>
                </a:lnTo>
                <a:cubicBezTo>
                  <a:pt x="2191329" y="575616"/>
                  <a:pt x="2195304" y="577422"/>
                  <a:pt x="2196731" y="579048"/>
                </a:cubicBezTo>
                <a:cubicBezTo>
                  <a:pt x="2198158" y="580673"/>
                  <a:pt x="2198871" y="583147"/>
                  <a:pt x="2198871" y="586470"/>
                </a:cubicBezTo>
                <a:lnTo>
                  <a:pt x="2198871" y="787116"/>
                </a:lnTo>
                <a:cubicBezTo>
                  <a:pt x="2198871" y="790551"/>
                  <a:pt x="2198130" y="793134"/>
                  <a:pt x="2196649" y="794865"/>
                </a:cubicBezTo>
                <a:cubicBezTo>
                  <a:pt x="2195168" y="796597"/>
                  <a:pt x="2191220" y="798284"/>
                  <a:pt x="2184807" y="799928"/>
                </a:cubicBezTo>
                <a:lnTo>
                  <a:pt x="2184807" y="813818"/>
                </a:lnTo>
                <a:lnTo>
                  <a:pt x="2280801" y="813818"/>
                </a:lnTo>
                <a:lnTo>
                  <a:pt x="2280801" y="800096"/>
                </a:lnTo>
                <a:cubicBezTo>
                  <a:pt x="2274187" y="798084"/>
                  <a:pt x="2270190" y="796267"/>
                  <a:pt x="2268809" y="794645"/>
                </a:cubicBezTo>
                <a:cubicBezTo>
                  <a:pt x="2267427" y="793024"/>
                  <a:pt x="2266737" y="790446"/>
                  <a:pt x="2266737" y="786914"/>
                </a:cubicBezTo>
                <a:lnTo>
                  <a:pt x="2266737" y="586456"/>
                </a:lnTo>
                <a:cubicBezTo>
                  <a:pt x="2266737" y="582968"/>
                  <a:pt x="2267424" y="580417"/>
                  <a:pt x="2268800" y="578803"/>
                </a:cubicBezTo>
                <a:cubicBezTo>
                  <a:pt x="2270175" y="577190"/>
                  <a:pt x="2274176" y="575466"/>
                  <a:pt x="2280801" y="573634"/>
                </a:cubicBezTo>
                <a:lnTo>
                  <a:pt x="2280801" y="559768"/>
                </a:lnTo>
                <a:close/>
                <a:moveTo>
                  <a:pt x="1003707" y="559768"/>
                </a:moveTo>
                <a:lnTo>
                  <a:pt x="1003707" y="573631"/>
                </a:lnTo>
                <a:cubicBezTo>
                  <a:pt x="1010229" y="575616"/>
                  <a:pt x="1014204" y="577422"/>
                  <a:pt x="1015631" y="579048"/>
                </a:cubicBezTo>
                <a:cubicBezTo>
                  <a:pt x="1017057" y="580673"/>
                  <a:pt x="1017771" y="583147"/>
                  <a:pt x="1017771" y="586470"/>
                </a:cubicBezTo>
                <a:lnTo>
                  <a:pt x="1017771" y="787116"/>
                </a:lnTo>
                <a:cubicBezTo>
                  <a:pt x="1017771" y="790551"/>
                  <a:pt x="1017030" y="793134"/>
                  <a:pt x="1015549" y="794865"/>
                </a:cubicBezTo>
                <a:cubicBezTo>
                  <a:pt x="1014068" y="796597"/>
                  <a:pt x="1010120" y="798284"/>
                  <a:pt x="1003707" y="799928"/>
                </a:cubicBezTo>
                <a:lnTo>
                  <a:pt x="1003707" y="813818"/>
                </a:lnTo>
                <a:lnTo>
                  <a:pt x="1099701" y="813818"/>
                </a:lnTo>
                <a:lnTo>
                  <a:pt x="1099701" y="800092"/>
                </a:lnTo>
                <a:cubicBezTo>
                  <a:pt x="1093087" y="798085"/>
                  <a:pt x="1089090" y="796272"/>
                  <a:pt x="1087708" y="794652"/>
                </a:cubicBezTo>
                <a:cubicBezTo>
                  <a:pt x="1086327" y="793033"/>
                  <a:pt x="1085636" y="790459"/>
                  <a:pt x="1085636" y="786931"/>
                </a:cubicBezTo>
                <a:lnTo>
                  <a:pt x="1085636" y="713136"/>
                </a:lnTo>
                <a:lnTo>
                  <a:pt x="1168044" y="713136"/>
                </a:lnTo>
                <a:cubicBezTo>
                  <a:pt x="1203421" y="713136"/>
                  <a:pt x="1229933" y="706827"/>
                  <a:pt x="1247581" y="694209"/>
                </a:cubicBezTo>
                <a:cubicBezTo>
                  <a:pt x="1265229" y="681591"/>
                  <a:pt x="1274053" y="662339"/>
                  <a:pt x="1274053" y="636452"/>
                </a:cubicBezTo>
                <a:cubicBezTo>
                  <a:pt x="1274053" y="623172"/>
                  <a:pt x="1271233" y="611050"/>
                  <a:pt x="1265592" y="600086"/>
                </a:cubicBezTo>
                <a:cubicBezTo>
                  <a:pt x="1259952" y="589123"/>
                  <a:pt x="1252066" y="580635"/>
                  <a:pt x="1241934" y="574621"/>
                </a:cubicBezTo>
                <a:cubicBezTo>
                  <a:pt x="1225170" y="564719"/>
                  <a:pt x="1200524" y="559768"/>
                  <a:pt x="1167996" y="559768"/>
                </a:cubicBezTo>
                <a:close/>
                <a:moveTo>
                  <a:pt x="9139312" y="554411"/>
                </a:moveTo>
                <a:cubicBezTo>
                  <a:pt x="9083855" y="554411"/>
                  <a:pt x="9042616" y="572247"/>
                  <a:pt x="9015597" y="607919"/>
                </a:cubicBezTo>
                <a:cubicBezTo>
                  <a:pt x="8998415" y="630706"/>
                  <a:pt x="8989823" y="656998"/>
                  <a:pt x="8989823" y="686793"/>
                </a:cubicBezTo>
                <a:cubicBezTo>
                  <a:pt x="8989823" y="708473"/>
                  <a:pt x="8994344" y="726334"/>
                  <a:pt x="9003385" y="740375"/>
                </a:cubicBezTo>
                <a:cubicBezTo>
                  <a:pt x="9012452" y="761797"/>
                  <a:pt x="9024407" y="778197"/>
                  <a:pt x="9039250" y="789575"/>
                </a:cubicBezTo>
                <a:cubicBezTo>
                  <a:pt x="9065277" y="809309"/>
                  <a:pt x="9098776" y="819176"/>
                  <a:pt x="9139748" y="819176"/>
                </a:cubicBezTo>
                <a:cubicBezTo>
                  <a:pt x="9160291" y="819176"/>
                  <a:pt x="9178401" y="816854"/>
                  <a:pt x="9194078" y="812210"/>
                </a:cubicBezTo>
                <a:cubicBezTo>
                  <a:pt x="9209754" y="807566"/>
                  <a:pt x="9225883" y="799498"/>
                  <a:pt x="9242464" y="788006"/>
                </a:cubicBezTo>
                <a:cubicBezTo>
                  <a:pt x="9254470" y="782592"/>
                  <a:pt x="9261281" y="779885"/>
                  <a:pt x="9262897" y="779885"/>
                </a:cubicBezTo>
                <a:cubicBezTo>
                  <a:pt x="9263893" y="779885"/>
                  <a:pt x="9266688" y="781129"/>
                  <a:pt x="9271283" y="783618"/>
                </a:cubicBezTo>
                <a:lnTo>
                  <a:pt x="9280931" y="776477"/>
                </a:lnTo>
                <a:lnTo>
                  <a:pt x="9240385" y="716969"/>
                </a:lnTo>
                <a:lnTo>
                  <a:pt x="9230021" y="723189"/>
                </a:lnTo>
                <a:cubicBezTo>
                  <a:pt x="9230459" y="728665"/>
                  <a:pt x="9230677" y="731364"/>
                  <a:pt x="9230677" y="731285"/>
                </a:cubicBezTo>
                <a:cubicBezTo>
                  <a:pt x="9230677" y="735568"/>
                  <a:pt x="9222660" y="742497"/>
                  <a:pt x="9206626" y="752071"/>
                </a:cubicBezTo>
                <a:cubicBezTo>
                  <a:pt x="9188351" y="759898"/>
                  <a:pt x="9169216" y="763812"/>
                  <a:pt x="9149222" y="763812"/>
                </a:cubicBezTo>
                <a:cubicBezTo>
                  <a:pt x="9123928" y="763812"/>
                  <a:pt x="9103016" y="757231"/>
                  <a:pt x="9086487" y="744069"/>
                </a:cubicBezTo>
                <a:cubicBezTo>
                  <a:pt x="9068032" y="729342"/>
                  <a:pt x="9058805" y="710250"/>
                  <a:pt x="9058805" y="686793"/>
                </a:cubicBezTo>
                <a:cubicBezTo>
                  <a:pt x="9058805" y="663530"/>
                  <a:pt x="9068643" y="643348"/>
                  <a:pt x="9088318" y="626249"/>
                </a:cubicBezTo>
                <a:cubicBezTo>
                  <a:pt x="9103545" y="615266"/>
                  <a:pt x="9123846" y="609775"/>
                  <a:pt x="9149222" y="609775"/>
                </a:cubicBezTo>
                <a:cubicBezTo>
                  <a:pt x="9167416" y="609775"/>
                  <a:pt x="9185589" y="613951"/>
                  <a:pt x="9203742" y="622304"/>
                </a:cubicBezTo>
                <a:cubicBezTo>
                  <a:pt x="9221699" y="630536"/>
                  <a:pt x="9230677" y="637239"/>
                  <a:pt x="9230677" y="642414"/>
                </a:cubicBezTo>
                <a:cubicBezTo>
                  <a:pt x="9230677" y="642662"/>
                  <a:pt x="9230620" y="643304"/>
                  <a:pt x="9230506" y="644339"/>
                </a:cubicBezTo>
                <a:cubicBezTo>
                  <a:pt x="9230357" y="644778"/>
                  <a:pt x="9230196" y="646895"/>
                  <a:pt x="9230021" y="650687"/>
                </a:cubicBezTo>
                <a:lnTo>
                  <a:pt x="9240468" y="656481"/>
                </a:lnTo>
                <a:lnTo>
                  <a:pt x="9280931" y="597517"/>
                </a:lnTo>
                <a:lnTo>
                  <a:pt x="9271356" y="589973"/>
                </a:lnTo>
                <a:cubicBezTo>
                  <a:pt x="9266777" y="592461"/>
                  <a:pt x="9263958" y="593705"/>
                  <a:pt x="9262897" y="593705"/>
                </a:cubicBezTo>
                <a:cubicBezTo>
                  <a:pt x="9261204" y="593705"/>
                  <a:pt x="9253956" y="590998"/>
                  <a:pt x="9241152" y="585584"/>
                </a:cubicBezTo>
                <a:cubicBezTo>
                  <a:pt x="9225641" y="574167"/>
                  <a:pt x="9209873" y="566116"/>
                  <a:pt x="9193847" y="561434"/>
                </a:cubicBezTo>
                <a:cubicBezTo>
                  <a:pt x="9177822" y="556752"/>
                  <a:pt x="9159643" y="554411"/>
                  <a:pt x="9139312" y="554411"/>
                </a:cubicBezTo>
                <a:close/>
                <a:moveTo>
                  <a:pt x="7385697" y="554411"/>
                </a:moveTo>
                <a:cubicBezTo>
                  <a:pt x="7353934" y="554411"/>
                  <a:pt x="7327163" y="561066"/>
                  <a:pt x="7305386" y="574377"/>
                </a:cubicBezTo>
                <a:cubicBezTo>
                  <a:pt x="7280929" y="589392"/>
                  <a:pt x="7268701" y="611158"/>
                  <a:pt x="7268701" y="639675"/>
                </a:cubicBezTo>
                <a:cubicBezTo>
                  <a:pt x="7268701" y="652416"/>
                  <a:pt x="7271503" y="664162"/>
                  <a:pt x="7277107" y="674913"/>
                </a:cubicBezTo>
                <a:cubicBezTo>
                  <a:pt x="7282711" y="685663"/>
                  <a:pt x="7290525" y="694173"/>
                  <a:pt x="7300547" y="700443"/>
                </a:cubicBezTo>
                <a:cubicBezTo>
                  <a:pt x="7308261" y="705228"/>
                  <a:pt x="7317141" y="708822"/>
                  <a:pt x="7327187" y="711224"/>
                </a:cubicBezTo>
                <a:cubicBezTo>
                  <a:pt x="7337232" y="713627"/>
                  <a:pt x="7351683" y="715571"/>
                  <a:pt x="7370537" y="717057"/>
                </a:cubicBezTo>
                <a:lnTo>
                  <a:pt x="7404885" y="719903"/>
                </a:lnTo>
                <a:cubicBezTo>
                  <a:pt x="7422738" y="721480"/>
                  <a:pt x="7435004" y="723384"/>
                  <a:pt x="7441685" y="725617"/>
                </a:cubicBezTo>
                <a:cubicBezTo>
                  <a:pt x="7450187" y="728458"/>
                  <a:pt x="7454438" y="733256"/>
                  <a:pt x="7454438" y="740009"/>
                </a:cubicBezTo>
                <a:cubicBezTo>
                  <a:pt x="7454438" y="749004"/>
                  <a:pt x="7446850" y="756078"/>
                  <a:pt x="7431674" y="761231"/>
                </a:cubicBezTo>
                <a:cubicBezTo>
                  <a:pt x="7421973" y="764291"/>
                  <a:pt x="7409599" y="765821"/>
                  <a:pt x="7394553" y="765821"/>
                </a:cubicBezTo>
                <a:cubicBezTo>
                  <a:pt x="7377299" y="765821"/>
                  <a:pt x="7360037" y="763540"/>
                  <a:pt x="7342768" y="758977"/>
                </a:cubicBezTo>
                <a:cubicBezTo>
                  <a:pt x="7325499" y="754415"/>
                  <a:pt x="7312296" y="748743"/>
                  <a:pt x="7303157" y="741962"/>
                </a:cubicBezTo>
                <a:cubicBezTo>
                  <a:pt x="7303591" y="741092"/>
                  <a:pt x="7303809" y="739370"/>
                  <a:pt x="7303809" y="736796"/>
                </a:cubicBezTo>
                <a:cubicBezTo>
                  <a:pt x="7303809" y="736503"/>
                  <a:pt x="7303809" y="734949"/>
                  <a:pt x="7303809" y="732132"/>
                </a:cubicBezTo>
                <a:lnTo>
                  <a:pt x="7291185" y="728390"/>
                </a:lnTo>
                <a:lnTo>
                  <a:pt x="7264013" y="795310"/>
                </a:lnTo>
                <a:lnTo>
                  <a:pt x="7275701" y="799478"/>
                </a:lnTo>
                <a:cubicBezTo>
                  <a:pt x="7278697" y="795979"/>
                  <a:pt x="7280813" y="794229"/>
                  <a:pt x="7282050" y="794229"/>
                </a:cubicBezTo>
                <a:cubicBezTo>
                  <a:pt x="7282980" y="794229"/>
                  <a:pt x="7284333" y="794623"/>
                  <a:pt x="7286110" y="795411"/>
                </a:cubicBezTo>
                <a:cubicBezTo>
                  <a:pt x="7321040" y="811254"/>
                  <a:pt x="7357337" y="819176"/>
                  <a:pt x="7395000" y="819176"/>
                </a:cubicBezTo>
                <a:cubicBezTo>
                  <a:pt x="7432570" y="819176"/>
                  <a:pt x="7462440" y="812007"/>
                  <a:pt x="7484611" y="797668"/>
                </a:cubicBezTo>
                <a:cubicBezTo>
                  <a:pt x="7508549" y="782269"/>
                  <a:pt x="7520518" y="761299"/>
                  <a:pt x="7520518" y="734759"/>
                </a:cubicBezTo>
                <a:cubicBezTo>
                  <a:pt x="7520518" y="720272"/>
                  <a:pt x="7516674" y="707141"/>
                  <a:pt x="7508986" y="695367"/>
                </a:cubicBezTo>
                <a:cubicBezTo>
                  <a:pt x="7502961" y="686091"/>
                  <a:pt x="7492954" y="678383"/>
                  <a:pt x="7478967" y="672244"/>
                </a:cubicBezTo>
                <a:cubicBezTo>
                  <a:pt x="7467228" y="663010"/>
                  <a:pt x="7445829" y="657192"/>
                  <a:pt x="7414771" y="654789"/>
                </a:cubicBezTo>
                <a:lnTo>
                  <a:pt x="7381689" y="652275"/>
                </a:lnTo>
                <a:cubicBezTo>
                  <a:pt x="7359504" y="650486"/>
                  <a:pt x="7345210" y="648329"/>
                  <a:pt x="7338806" y="645802"/>
                </a:cubicBezTo>
                <a:cubicBezTo>
                  <a:pt x="7332401" y="643276"/>
                  <a:pt x="7329199" y="639409"/>
                  <a:pt x="7329199" y="634202"/>
                </a:cubicBezTo>
                <a:cubicBezTo>
                  <a:pt x="7329199" y="625470"/>
                  <a:pt x="7336035" y="618635"/>
                  <a:pt x="7349706" y="613695"/>
                </a:cubicBezTo>
                <a:cubicBezTo>
                  <a:pt x="7360271" y="609891"/>
                  <a:pt x="7372318" y="607989"/>
                  <a:pt x="7385847" y="607989"/>
                </a:cubicBezTo>
                <a:cubicBezTo>
                  <a:pt x="7401923" y="607989"/>
                  <a:pt x="7417843" y="610330"/>
                  <a:pt x="7433609" y="615012"/>
                </a:cubicBezTo>
                <a:cubicBezTo>
                  <a:pt x="7449374" y="619694"/>
                  <a:pt x="7461149" y="625518"/>
                  <a:pt x="7468935" y="632483"/>
                </a:cubicBezTo>
                <a:cubicBezTo>
                  <a:pt x="7471025" y="634371"/>
                  <a:pt x="7472071" y="637959"/>
                  <a:pt x="7472071" y="643247"/>
                </a:cubicBezTo>
                <a:lnTo>
                  <a:pt x="7483760" y="647824"/>
                </a:lnTo>
                <a:lnTo>
                  <a:pt x="7516053" y="584447"/>
                </a:lnTo>
                <a:lnTo>
                  <a:pt x="7505487" y="578922"/>
                </a:lnTo>
                <a:cubicBezTo>
                  <a:pt x="7501102" y="582133"/>
                  <a:pt x="7498317" y="583739"/>
                  <a:pt x="7497133" y="583739"/>
                </a:cubicBezTo>
                <a:cubicBezTo>
                  <a:pt x="7495466" y="583739"/>
                  <a:pt x="7491942" y="582493"/>
                  <a:pt x="7486561" y="580000"/>
                </a:cubicBezTo>
                <a:cubicBezTo>
                  <a:pt x="7466406" y="570656"/>
                  <a:pt x="7448800" y="564055"/>
                  <a:pt x="7433743" y="560197"/>
                </a:cubicBezTo>
                <a:cubicBezTo>
                  <a:pt x="7418686" y="556340"/>
                  <a:pt x="7402670" y="554411"/>
                  <a:pt x="7385697" y="554411"/>
                </a:cubicBezTo>
                <a:close/>
                <a:moveTo>
                  <a:pt x="5138813" y="554411"/>
                </a:moveTo>
                <a:cubicBezTo>
                  <a:pt x="5083356" y="554411"/>
                  <a:pt x="5042117" y="572247"/>
                  <a:pt x="5015098" y="607919"/>
                </a:cubicBezTo>
                <a:cubicBezTo>
                  <a:pt x="4997915" y="630706"/>
                  <a:pt x="4989324" y="656998"/>
                  <a:pt x="4989324" y="686793"/>
                </a:cubicBezTo>
                <a:cubicBezTo>
                  <a:pt x="4989324" y="708473"/>
                  <a:pt x="4993845" y="726334"/>
                  <a:pt x="5002886" y="740375"/>
                </a:cubicBezTo>
                <a:cubicBezTo>
                  <a:pt x="5011953" y="761797"/>
                  <a:pt x="5023908" y="778197"/>
                  <a:pt x="5038751" y="789575"/>
                </a:cubicBezTo>
                <a:cubicBezTo>
                  <a:pt x="5064777" y="809309"/>
                  <a:pt x="5098276" y="819176"/>
                  <a:pt x="5139249" y="819176"/>
                </a:cubicBezTo>
                <a:cubicBezTo>
                  <a:pt x="5159792" y="819176"/>
                  <a:pt x="5177901" y="816854"/>
                  <a:pt x="5193578" y="812210"/>
                </a:cubicBezTo>
                <a:cubicBezTo>
                  <a:pt x="5209255" y="807566"/>
                  <a:pt x="5225383" y="799498"/>
                  <a:pt x="5241964" y="788006"/>
                </a:cubicBezTo>
                <a:cubicBezTo>
                  <a:pt x="5253970" y="782592"/>
                  <a:pt x="5260781" y="779885"/>
                  <a:pt x="5262397" y="779885"/>
                </a:cubicBezTo>
                <a:cubicBezTo>
                  <a:pt x="5263393" y="779885"/>
                  <a:pt x="5266188" y="781129"/>
                  <a:pt x="5270783" y="783618"/>
                </a:cubicBezTo>
                <a:lnTo>
                  <a:pt x="5280431" y="776477"/>
                </a:lnTo>
                <a:lnTo>
                  <a:pt x="5239885" y="716969"/>
                </a:lnTo>
                <a:lnTo>
                  <a:pt x="5229522" y="723189"/>
                </a:lnTo>
                <a:cubicBezTo>
                  <a:pt x="5229959" y="728665"/>
                  <a:pt x="5230177" y="731364"/>
                  <a:pt x="5230177" y="731285"/>
                </a:cubicBezTo>
                <a:cubicBezTo>
                  <a:pt x="5230177" y="735568"/>
                  <a:pt x="5222160" y="742497"/>
                  <a:pt x="5206127" y="752071"/>
                </a:cubicBezTo>
                <a:cubicBezTo>
                  <a:pt x="5187851" y="759898"/>
                  <a:pt x="5168716" y="763812"/>
                  <a:pt x="5148722" y="763812"/>
                </a:cubicBezTo>
                <a:cubicBezTo>
                  <a:pt x="5123428" y="763812"/>
                  <a:pt x="5102517" y="757231"/>
                  <a:pt x="5085988" y="744069"/>
                </a:cubicBezTo>
                <a:cubicBezTo>
                  <a:pt x="5067533" y="729342"/>
                  <a:pt x="5058306" y="710250"/>
                  <a:pt x="5058306" y="686793"/>
                </a:cubicBezTo>
                <a:cubicBezTo>
                  <a:pt x="5058306" y="663530"/>
                  <a:pt x="5068143" y="643348"/>
                  <a:pt x="5087819" y="626249"/>
                </a:cubicBezTo>
                <a:cubicBezTo>
                  <a:pt x="5103046" y="615266"/>
                  <a:pt x="5123347" y="609775"/>
                  <a:pt x="5148722" y="609775"/>
                </a:cubicBezTo>
                <a:cubicBezTo>
                  <a:pt x="5166916" y="609775"/>
                  <a:pt x="5185089" y="613951"/>
                  <a:pt x="5203242" y="622304"/>
                </a:cubicBezTo>
                <a:cubicBezTo>
                  <a:pt x="5221199" y="630536"/>
                  <a:pt x="5230177" y="637239"/>
                  <a:pt x="5230177" y="642414"/>
                </a:cubicBezTo>
                <a:cubicBezTo>
                  <a:pt x="5230177" y="642662"/>
                  <a:pt x="5230120" y="643304"/>
                  <a:pt x="5230006" y="644339"/>
                </a:cubicBezTo>
                <a:cubicBezTo>
                  <a:pt x="5229858" y="644778"/>
                  <a:pt x="5229696" y="646895"/>
                  <a:pt x="5229522" y="650687"/>
                </a:cubicBezTo>
                <a:lnTo>
                  <a:pt x="5239969" y="656481"/>
                </a:lnTo>
                <a:lnTo>
                  <a:pt x="5280431" y="597517"/>
                </a:lnTo>
                <a:lnTo>
                  <a:pt x="5270856" y="589973"/>
                </a:lnTo>
                <a:cubicBezTo>
                  <a:pt x="5266277" y="592461"/>
                  <a:pt x="5263458" y="593705"/>
                  <a:pt x="5262397" y="593705"/>
                </a:cubicBezTo>
                <a:cubicBezTo>
                  <a:pt x="5260705" y="593705"/>
                  <a:pt x="5253456" y="590998"/>
                  <a:pt x="5240652" y="585584"/>
                </a:cubicBezTo>
                <a:cubicBezTo>
                  <a:pt x="5225142" y="574167"/>
                  <a:pt x="5209373" y="566116"/>
                  <a:pt x="5193348" y="561434"/>
                </a:cubicBezTo>
                <a:cubicBezTo>
                  <a:pt x="5177322" y="556752"/>
                  <a:pt x="5159143" y="554411"/>
                  <a:pt x="5138813" y="554411"/>
                </a:cubicBezTo>
                <a:close/>
                <a:moveTo>
                  <a:pt x="2442222" y="554411"/>
                </a:moveTo>
                <a:cubicBezTo>
                  <a:pt x="2410459" y="554411"/>
                  <a:pt x="2383689" y="561066"/>
                  <a:pt x="2361911" y="574377"/>
                </a:cubicBezTo>
                <a:cubicBezTo>
                  <a:pt x="2337454" y="589392"/>
                  <a:pt x="2325226" y="611158"/>
                  <a:pt x="2325226" y="639675"/>
                </a:cubicBezTo>
                <a:cubicBezTo>
                  <a:pt x="2325226" y="652416"/>
                  <a:pt x="2328028" y="664162"/>
                  <a:pt x="2333633" y="674913"/>
                </a:cubicBezTo>
                <a:cubicBezTo>
                  <a:pt x="2339237" y="685663"/>
                  <a:pt x="2347050" y="694173"/>
                  <a:pt x="2357073" y="700443"/>
                </a:cubicBezTo>
                <a:cubicBezTo>
                  <a:pt x="2364787" y="705228"/>
                  <a:pt x="2373666" y="708822"/>
                  <a:pt x="2383712" y="711224"/>
                </a:cubicBezTo>
                <a:cubicBezTo>
                  <a:pt x="2393758" y="713627"/>
                  <a:pt x="2408208" y="715571"/>
                  <a:pt x="2427063" y="717057"/>
                </a:cubicBezTo>
                <a:lnTo>
                  <a:pt x="2461411" y="719903"/>
                </a:lnTo>
                <a:cubicBezTo>
                  <a:pt x="2479263" y="721480"/>
                  <a:pt x="2491530" y="723384"/>
                  <a:pt x="2498211" y="725617"/>
                </a:cubicBezTo>
                <a:cubicBezTo>
                  <a:pt x="2506713" y="728458"/>
                  <a:pt x="2510964" y="733256"/>
                  <a:pt x="2510964" y="740009"/>
                </a:cubicBezTo>
                <a:cubicBezTo>
                  <a:pt x="2510964" y="749004"/>
                  <a:pt x="2503376" y="756078"/>
                  <a:pt x="2488200" y="761231"/>
                </a:cubicBezTo>
                <a:cubicBezTo>
                  <a:pt x="2478498" y="764291"/>
                  <a:pt x="2466124" y="765821"/>
                  <a:pt x="2451079" y="765821"/>
                </a:cubicBezTo>
                <a:cubicBezTo>
                  <a:pt x="2433824" y="765821"/>
                  <a:pt x="2416562" y="763540"/>
                  <a:pt x="2399294" y="758977"/>
                </a:cubicBezTo>
                <a:cubicBezTo>
                  <a:pt x="2382025" y="754415"/>
                  <a:pt x="2368821" y="748743"/>
                  <a:pt x="2359682" y="741962"/>
                </a:cubicBezTo>
                <a:cubicBezTo>
                  <a:pt x="2360117" y="741092"/>
                  <a:pt x="2360334" y="739370"/>
                  <a:pt x="2360334" y="736796"/>
                </a:cubicBezTo>
                <a:cubicBezTo>
                  <a:pt x="2360334" y="736503"/>
                  <a:pt x="2360334" y="734949"/>
                  <a:pt x="2360334" y="732132"/>
                </a:cubicBezTo>
                <a:lnTo>
                  <a:pt x="2347711" y="728390"/>
                </a:lnTo>
                <a:lnTo>
                  <a:pt x="2320538" y="795310"/>
                </a:lnTo>
                <a:lnTo>
                  <a:pt x="2332227" y="799478"/>
                </a:lnTo>
                <a:cubicBezTo>
                  <a:pt x="2335222" y="795979"/>
                  <a:pt x="2337338" y="794229"/>
                  <a:pt x="2338575" y="794229"/>
                </a:cubicBezTo>
                <a:cubicBezTo>
                  <a:pt x="2339506" y="794229"/>
                  <a:pt x="2340859" y="794623"/>
                  <a:pt x="2342635" y="795411"/>
                </a:cubicBezTo>
                <a:cubicBezTo>
                  <a:pt x="2377566" y="811254"/>
                  <a:pt x="2413862" y="819176"/>
                  <a:pt x="2451525" y="819176"/>
                </a:cubicBezTo>
                <a:cubicBezTo>
                  <a:pt x="2489095" y="819176"/>
                  <a:pt x="2518966" y="812007"/>
                  <a:pt x="2541136" y="797668"/>
                </a:cubicBezTo>
                <a:cubicBezTo>
                  <a:pt x="2565074" y="782269"/>
                  <a:pt x="2577043" y="761299"/>
                  <a:pt x="2577043" y="734759"/>
                </a:cubicBezTo>
                <a:cubicBezTo>
                  <a:pt x="2577043" y="720272"/>
                  <a:pt x="2573199" y="707141"/>
                  <a:pt x="2565511" y="695367"/>
                </a:cubicBezTo>
                <a:cubicBezTo>
                  <a:pt x="2559486" y="686091"/>
                  <a:pt x="2549480" y="678383"/>
                  <a:pt x="2535492" y="672244"/>
                </a:cubicBezTo>
                <a:cubicBezTo>
                  <a:pt x="2523754" y="663010"/>
                  <a:pt x="2502355" y="657192"/>
                  <a:pt x="2471296" y="654789"/>
                </a:cubicBezTo>
                <a:lnTo>
                  <a:pt x="2438214" y="652275"/>
                </a:lnTo>
                <a:cubicBezTo>
                  <a:pt x="2416030" y="650486"/>
                  <a:pt x="2401735" y="648329"/>
                  <a:pt x="2395331" y="645802"/>
                </a:cubicBezTo>
                <a:cubicBezTo>
                  <a:pt x="2388927" y="643276"/>
                  <a:pt x="2385725" y="639409"/>
                  <a:pt x="2385725" y="634202"/>
                </a:cubicBezTo>
                <a:cubicBezTo>
                  <a:pt x="2385725" y="625470"/>
                  <a:pt x="2392560" y="618635"/>
                  <a:pt x="2406231" y="613695"/>
                </a:cubicBezTo>
                <a:cubicBezTo>
                  <a:pt x="2416796" y="609891"/>
                  <a:pt x="2428843" y="607989"/>
                  <a:pt x="2442373" y="607989"/>
                </a:cubicBezTo>
                <a:cubicBezTo>
                  <a:pt x="2458448" y="607989"/>
                  <a:pt x="2474369" y="610330"/>
                  <a:pt x="2490134" y="615012"/>
                </a:cubicBezTo>
                <a:cubicBezTo>
                  <a:pt x="2505899" y="619694"/>
                  <a:pt x="2517675" y="625518"/>
                  <a:pt x="2525460" y="632483"/>
                </a:cubicBezTo>
                <a:cubicBezTo>
                  <a:pt x="2527551" y="634371"/>
                  <a:pt x="2528596" y="637959"/>
                  <a:pt x="2528596" y="643247"/>
                </a:cubicBezTo>
                <a:lnTo>
                  <a:pt x="2540285" y="647824"/>
                </a:lnTo>
                <a:lnTo>
                  <a:pt x="2572579" y="584447"/>
                </a:lnTo>
                <a:lnTo>
                  <a:pt x="2562013" y="578922"/>
                </a:lnTo>
                <a:cubicBezTo>
                  <a:pt x="2557627" y="582133"/>
                  <a:pt x="2554842" y="583739"/>
                  <a:pt x="2553659" y="583739"/>
                </a:cubicBezTo>
                <a:cubicBezTo>
                  <a:pt x="2551991" y="583739"/>
                  <a:pt x="2548467" y="582493"/>
                  <a:pt x="2543086" y="580000"/>
                </a:cubicBezTo>
                <a:cubicBezTo>
                  <a:pt x="2522931" y="570656"/>
                  <a:pt x="2505326" y="564055"/>
                  <a:pt x="2490268" y="560197"/>
                </a:cubicBezTo>
                <a:cubicBezTo>
                  <a:pt x="2475211" y="556340"/>
                  <a:pt x="2459196" y="554411"/>
                  <a:pt x="2442222" y="554411"/>
                </a:cubicBezTo>
                <a:close/>
                <a:moveTo>
                  <a:pt x="9815229" y="545704"/>
                </a:moveTo>
                <a:cubicBezTo>
                  <a:pt x="9813399" y="552315"/>
                  <a:pt x="9811672" y="556312"/>
                  <a:pt x="9810049" y="557695"/>
                </a:cubicBezTo>
                <a:cubicBezTo>
                  <a:pt x="9808426" y="559077"/>
                  <a:pt x="9805819" y="559768"/>
                  <a:pt x="9802228" y="559768"/>
                </a:cubicBezTo>
                <a:lnTo>
                  <a:pt x="9576206" y="559768"/>
                </a:lnTo>
                <a:lnTo>
                  <a:pt x="9576206" y="573631"/>
                </a:lnTo>
                <a:cubicBezTo>
                  <a:pt x="9582729" y="575616"/>
                  <a:pt x="9586704" y="577422"/>
                  <a:pt x="9588131" y="579048"/>
                </a:cubicBezTo>
                <a:cubicBezTo>
                  <a:pt x="9589558" y="580673"/>
                  <a:pt x="9590270" y="583147"/>
                  <a:pt x="9590270" y="586470"/>
                </a:cubicBezTo>
                <a:lnTo>
                  <a:pt x="9590270" y="787116"/>
                </a:lnTo>
                <a:cubicBezTo>
                  <a:pt x="9590270" y="790551"/>
                  <a:pt x="9589530" y="793134"/>
                  <a:pt x="9588048" y="794865"/>
                </a:cubicBezTo>
                <a:cubicBezTo>
                  <a:pt x="9586567" y="796597"/>
                  <a:pt x="9582620" y="798284"/>
                  <a:pt x="9576206" y="799928"/>
                </a:cubicBezTo>
                <a:lnTo>
                  <a:pt x="9576206" y="813818"/>
                </a:lnTo>
                <a:lnTo>
                  <a:pt x="9808926" y="813818"/>
                </a:lnTo>
                <a:cubicBezTo>
                  <a:pt x="9812311" y="813818"/>
                  <a:pt x="9814868" y="814559"/>
                  <a:pt x="9816596" y="816040"/>
                </a:cubicBezTo>
                <a:cubicBezTo>
                  <a:pt x="9818324" y="817521"/>
                  <a:pt x="9820010" y="821469"/>
                  <a:pt x="9821654" y="827882"/>
                </a:cubicBezTo>
                <a:lnTo>
                  <a:pt x="9835837" y="827882"/>
                </a:lnTo>
                <a:lnTo>
                  <a:pt x="9835837" y="746399"/>
                </a:lnTo>
                <a:lnTo>
                  <a:pt x="9821710" y="746399"/>
                </a:lnTo>
                <a:cubicBezTo>
                  <a:pt x="9819910" y="752992"/>
                  <a:pt x="9818180" y="756984"/>
                  <a:pt x="9816522" y="758376"/>
                </a:cubicBezTo>
                <a:cubicBezTo>
                  <a:pt x="9814862" y="759767"/>
                  <a:pt x="9812335" y="760463"/>
                  <a:pt x="9808939" y="760463"/>
                </a:cubicBezTo>
                <a:lnTo>
                  <a:pt x="9658136" y="760463"/>
                </a:lnTo>
                <a:lnTo>
                  <a:pt x="9658136" y="709564"/>
                </a:lnTo>
                <a:lnTo>
                  <a:pt x="9745762" y="709564"/>
                </a:lnTo>
                <a:cubicBezTo>
                  <a:pt x="9749276" y="709564"/>
                  <a:pt x="9751862" y="710284"/>
                  <a:pt x="9753520" y="711725"/>
                </a:cubicBezTo>
                <a:cubicBezTo>
                  <a:pt x="9755178" y="713166"/>
                  <a:pt x="9756918" y="717133"/>
                  <a:pt x="9758741" y="723628"/>
                </a:cubicBezTo>
                <a:lnTo>
                  <a:pt x="9772659" y="723628"/>
                </a:lnTo>
                <a:lnTo>
                  <a:pt x="9772659" y="643931"/>
                </a:lnTo>
                <a:lnTo>
                  <a:pt x="9758818" y="643931"/>
                </a:lnTo>
                <a:cubicBezTo>
                  <a:pt x="9756809" y="650530"/>
                  <a:pt x="9754990" y="654524"/>
                  <a:pt x="9753363" y="655913"/>
                </a:cubicBezTo>
                <a:cubicBezTo>
                  <a:pt x="9751735" y="657301"/>
                  <a:pt x="9749201" y="657995"/>
                  <a:pt x="9745762" y="657995"/>
                </a:cubicBezTo>
                <a:lnTo>
                  <a:pt x="9658136" y="657995"/>
                </a:lnTo>
                <a:lnTo>
                  <a:pt x="9658136" y="613123"/>
                </a:lnTo>
                <a:lnTo>
                  <a:pt x="9802235" y="613123"/>
                </a:lnTo>
                <a:cubicBezTo>
                  <a:pt x="9805728" y="613123"/>
                  <a:pt x="9808317" y="613831"/>
                  <a:pt x="9810003" y="615246"/>
                </a:cubicBezTo>
                <a:cubicBezTo>
                  <a:pt x="9811689" y="616661"/>
                  <a:pt x="9813428" y="620641"/>
                  <a:pt x="9815218" y="627188"/>
                </a:cubicBezTo>
                <a:lnTo>
                  <a:pt x="9829139" y="627188"/>
                </a:lnTo>
                <a:lnTo>
                  <a:pt x="9829139" y="545704"/>
                </a:lnTo>
                <a:close/>
                <a:moveTo>
                  <a:pt x="9291647" y="545704"/>
                </a:moveTo>
                <a:lnTo>
                  <a:pt x="9291647" y="627188"/>
                </a:lnTo>
                <a:lnTo>
                  <a:pt x="9305484" y="627188"/>
                </a:lnTo>
                <a:cubicBezTo>
                  <a:pt x="9307321" y="620639"/>
                  <a:pt x="9309054" y="616658"/>
                  <a:pt x="9310683" y="615244"/>
                </a:cubicBezTo>
                <a:cubicBezTo>
                  <a:pt x="9312312" y="613830"/>
                  <a:pt x="9314860" y="613123"/>
                  <a:pt x="9318328" y="613123"/>
                </a:cubicBezTo>
                <a:lnTo>
                  <a:pt x="9386078" y="613123"/>
                </a:lnTo>
                <a:lnTo>
                  <a:pt x="9386078" y="787123"/>
                </a:lnTo>
                <a:cubicBezTo>
                  <a:pt x="9386078" y="790556"/>
                  <a:pt x="9385337" y="793137"/>
                  <a:pt x="9383856" y="794867"/>
                </a:cubicBezTo>
                <a:cubicBezTo>
                  <a:pt x="9382375" y="796597"/>
                  <a:pt x="9378427" y="798284"/>
                  <a:pt x="9372014" y="799928"/>
                </a:cubicBezTo>
                <a:lnTo>
                  <a:pt x="9372014" y="813818"/>
                </a:lnTo>
                <a:lnTo>
                  <a:pt x="9468008" y="813818"/>
                </a:lnTo>
                <a:lnTo>
                  <a:pt x="9468008" y="800096"/>
                </a:lnTo>
                <a:cubicBezTo>
                  <a:pt x="9461394" y="798084"/>
                  <a:pt x="9457397" y="796268"/>
                  <a:pt x="9456016" y="794647"/>
                </a:cubicBezTo>
                <a:cubicBezTo>
                  <a:pt x="9454634" y="793026"/>
                  <a:pt x="9453944" y="790451"/>
                  <a:pt x="9453944" y="786921"/>
                </a:cubicBezTo>
                <a:lnTo>
                  <a:pt x="9453944" y="613123"/>
                </a:lnTo>
                <a:lnTo>
                  <a:pt x="9521471" y="613123"/>
                </a:lnTo>
                <a:cubicBezTo>
                  <a:pt x="9524987" y="613123"/>
                  <a:pt x="9527574" y="613844"/>
                  <a:pt x="9529234" y="615284"/>
                </a:cubicBezTo>
                <a:cubicBezTo>
                  <a:pt x="9530894" y="616725"/>
                  <a:pt x="9532634" y="620693"/>
                  <a:pt x="9534457" y="627188"/>
                </a:cubicBezTo>
                <a:lnTo>
                  <a:pt x="9548375" y="627188"/>
                </a:lnTo>
                <a:lnTo>
                  <a:pt x="9548375" y="545704"/>
                </a:lnTo>
                <a:lnTo>
                  <a:pt x="9534464" y="545704"/>
                </a:lnTo>
                <a:cubicBezTo>
                  <a:pt x="9532634" y="552313"/>
                  <a:pt x="9530906" y="556309"/>
                  <a:pt x="9529281" y="557693"/>
                </a:cubicBezTo>
                <a:cubicBezTo>
                  <a:pt x="9527655" y="559077"/>
                  <a:pt x="9525045" y="559768"/>
                  <a:pt x="9521450" y="559768"/>
                </a:cubicBezTo>
                <a:lnTo>
                  <a:pt x="9318129" y="559768"/>
                </a:lnTo>
                <a:cubicBezTo>
                  <a:pt x="9314662" y="559768"/>
                  <a:pt x="9312106" y="559045"/>
                  <a:pt x="9310464" y="557597"/>
                </a:cubicBezTo>
                <a:cubicBezTo>
                  <a:pt x="9308821" y="556150"/>
                  <a:pt x="9307169" y="552185"/>
                  <a:pt x="9305509" y="545704"/>
                </a:cubicBezTo>
                <a:close/>
                <a:moveTo>
                  <a:pt x="8938929" y="545704"/>
                </a:moveTo>
                <a:cubicBezTo>
                  <a:pt x="8937099" y="552315"/>
                  <a:pt x="8935372" y="556312"/>
                  <a:pt x="8933749" y="557695"/>
                </a:cubicBezTo>
                <a:cubicBezTo>
                  <a:pt x="8932126" y="559077"/>
                  <a:pt x="8929519" y="559768"/>
                  <a:pt x="8925928" y="559768"/>
                </a:cubicBezTo>
                <a:lnTo>
                  <a:pt x="8699906" y="559768"/>
                </a:lnTo>
                <a:lnTo>
                  <a:pt x="8699906" y="573631"/>
                </a:lnTo>
                <a:cubicBezTo>
                  <a:pt x="8706429" y="575616"/>
                  <a:pt x="8710403" y="577422"/>
                  <a:pt x="8711830" y="579048"/>
                </a:cubicBezTo>
                <a:cubicBezTo>
                  <a:pt x="8713256" y="580673"/>
                  <a:pt x="8713970" y="583147"/>
                  <a:pt x="8713970" y="586470"/>
                </a:cubicBezTo>
                <a:lnTo>
                  <a:pt x="8713970" y="787116"/>
                </a:lnTo>
                <a:cubicBezTo>
                  <a:pt x="8713970" y="790551"/>
                  <a:pt x="8713230" y="793134"/>
                  <a:pt x="8711748" y="794865"/>
                </a:cubicBezTo>
                <a:cubicBezTo>
                  <a:pt x="8710267" y="796597"/>
                  <a:pt x="8706320" y="798284"/>
                  <a:pt x="8699906" y="799928"/>
                </a:cubicBezTo>
                <a:lnTo>
                  <a:pt x="8699906" y="813818"/>
                </a:lnTo>
                <a:lnTo>
                  <a:pt x="8932626" y="813818"/>
                </a:lnTo>
                <a:cubicBezTo>
                  <a:pt x="8936011" y="813818"/>
                  <a:pt x="8938568" y="814559"/>
                  <a:pt x="8940296" y="816040"/>
                </a:cubicBezTo>
                <a:cubicBezTo>
                  <a:pt x="8942024" y="817521"/>
                  <a:pt x="8943710" y="821469"/>
                  <a:pt x="8945354" y="827882"/>
                </a:cubicBezTo>
                <a:lnTo>
                  <a:pt x="8959537" y="827882"/>
                </a:lnTo>
                <a:lnTo>
                  <a:pt x="8959537" y="746399"/>
                </a:lnTo>
                <a:lnTo>
                  <a:pt x="8945410" y="746399"/>
                </a:lnTo>
                <a:cubicBezTo>
                  <a:pt x="8943610" y="752992"/>
                  <a:pt x="8941880" y="756984"/>
                  <a:pt x="8940220" y="758376"/>
                </a:cubicBezTo>
                <a:cubicBezTo>
                  <a:pt x="8938562" y="759767"/>
                  <a:pt x="8936035" y="760463"/>
                  <a:pt x="8932639" y="760463"/>
                </a:cubicBezTo>
                <a:lnTo>
                  <a:pt x="8781836" y="760463"/>
                </a:lnTo>
                <a:lnTo>
                  <a:pt x="8781836" y="709564"/>
                </a:lnTo>
                <a:lnTo>
                  <a:pt x="8869462" y="709564"/>
                </a:lnTo>
                <a:cubicBezTo>
                  <a:pt x="8872976" y="709564"/>
                  <a:pt x="8875562" y="710284"/>
                  <a:pt x="8877220" y="711725"/>
                </a:cubicBezTo>
                <a:cubicBezTo>
                  <a:pt x="8878878" y="713166"/>
                  <a:pt x="8880618" y="717133"/>
                  <a:pt x="8882441" y="723628"/>
                </a:cubicBezTo>
                <a:lnTo>
                  <a:pt x="8896359" y="723628"/>
                </a:lnTo>
                <a:lnTo>
                  <a:pt x="8896359" y="643931"/>
                </a:lnTo>
                <a:lnTo>
                  <a:pt x="8882518" y="643931"/>
                </a:lnTo>
                <a:cubicBezTo>
                  <a:pt x="8880509" y="650530"/>
                  <a:pt x="8878690" y="654524"/>
                  <a:pt x="8877063" y="655913"/>
                </a:cubicBezTo>
                <a:cubicBezTo>
                  <a:pt x="8875435" y="657301"/>
                  <a:pt x="8872901" y="657995"/>
                  <a:pt x="8869462" y="657995"/>
                </a:cubicBezTo>
                <a:lnTo>
                  <a:pt x="8781836" y="657995"/>
                </a:lnTo>
                <a:lnTo>
                  <a:pt x="8781836" y="613123"/>
                </a:lnTo>
                <a:lnTo>
                  <a:pt x="8925935" y="613123"/>
                </a:lnTo>
                <a:cubicBezTo>
                  <a:pt x="8929428" y="613123"/>
                  <a:pt x="8932017" y="613831"/>
                  <a:pt x="8933703" y="615246"/>
                </a:cubicBezTo>
                <a:cubicBezTo>
                  <a:pt x="8935389" y="616661"/>
                  <a:pt x="8937128" y="620641"/>
                  <a:pt x="8938918" y="627188"/>
                </a:cubicBezTo>
                <a:lnTo>
                  <a:pt x="8952839" y="627188"/>
                </a:lnTo>
                <a:lnTo>
                  <a:pt x="8952839" y="545704"/>
                </a:lnTo>
                <a:close/>
                <a:moveTo>
                  <a:pt x="8405529" y="545704"/>
                </a:moveTo>
                <a:cubicBezTo>
                  <a:pt x="8403699" y="552315"/>
                  <a:pt x="8401972" y="556312"/>
                  <a:pt x="8400349" y="557695"/>
                </a:cubicBezTo>
                <a:cubicBezTo>
                  <a:pt x="8398725" y="559077"/>
                  <a:pt x="8396119" y="559768"/>
                  <a:pt x="8392529" y="559768"/>
                </a:cubicBezTo>
                <a:lnTo>
                  <a:pt x="8166506" y="559768"/>
                </a:lnTo>
                <a:lnTo>
                  <a:pt x="8166506" y="573631"/>
                </a:lnTo>
                <a:cubicBezTo>
                  <a:pt x="8173029" y="575616"/>
                  <a:pt x="8177003" y="577422"/>
                  <a:pt x="8178431" y="579048"/>
                </a:cubicBezTo>
                <a:cubicBezTo>
                  <a:pt x="8179857" y="580673"/>
                  <a:pt x="8180571" y="583147"/>
                  <a:pt x="8180571" y="586470"/>
                </a:cubicBezTo>
                <a:lnTo>
                  <a:pt x="8180571" y="787116"/>
                </a:lnTo>
                <a:cubicBezTo>
                  <a:pt x="8180571" y="790551"/>
                  <a:pt x="8179829" y="793134"/>
                  <a:pt x="8178349" y="794865"/>
                </a:cubicBezTo>
                <a:cubicBezTo>
                  <a:pt x="8176867" y="796597"/>
                  <a:pt x="8172919" y="798284"/>
                  <a:pt x="8166506" y="799928"/>
                </a:cubicBezTo>
                <a:lnTo>
                  <a:pt x="8166506" y="813818"/>
                </a:lnTo>
                <a:lnTo>
                  <a:pt x="8399225" y="813818"/>
                </a:lnTo>
                <a:cubicBezTo>
                  <a:pt x="8402611" y="813818"/>
                  <a:pt x="8405168" y="814559"/>
                  <a:pt x="8406896" y="816040"/>
                </a:cubicBezTo>
                <a:cubicBezTo>
                  <a:pt x="8408624" y="817521"/>
                  <a:pt x="8410309" y="821469"/>
                  <a:pt x="8411954" y="827882"/>
                </a:cubicBezTo>
                <a:lnTo>
                  <a:pt x="8426137" y="827882"/>
                </a:lnTo>
                <a:lnTo>
                  <a:pt x="8426137" y="746399"/>
                </a:lnTo>
                <a:lnTo>
                  <a:pt x="8412009" y="746399"/>
                </a:lnTo>
                <a:cubicBezTo>
                  <a:pt x="8410209" y="752992"/>
                  <a:pt x="8408481" y="756984"/>
                  <a:pt x="8406821" y="758376"/>
                </a:cubicBezTo>
                <a:cubicBezTo>
                  <a:pt x="8405161" y="759767"/>
                  <a:pt x="8402635" y="760463"/>
                  <a:pt x="8399239" y="760463"/>
                </a:cubicBezTo>
                <a:lnTo>
                  <a:pt x="8248436" y="760463"/>
                </a:lnTo>
                <a:lnTo>
                  <a:pt x="8248436" y="709564"/>
                </a:lnTo>
                <a:lnTo>
                  <a:pt x="8336062" y="709564"/>
                </a:lnTo>
                <a:cubicBezTo>
                  <a:pt x="8339575" y="709564"/>
                  <a:pt x="8342161" y="710284"/>
                  <a:pt x="8343819" y="711725"/>
                </a:cubicBezTo>
                <a:cubicBezTo>
                  <a:pt x="8345477" y="713166"/>
                  <a:pt x="8347218" y="717133"/>
                  <a:pt x="8349041" y="723628"/>
                </a:cubicBezTo>
                <a:lnTo>
                  <a:pt x="8362959" y="723628"/>
                </a:lnTo>
                <a:lnTo>
                  <a:pt x="8362959" y="643931"/>
                </a:lnTo>
                <a:lnTo>
                  <a:pt x="8349118" y="643931"/>
                </a:lnTo>
                <a:cubicBezTo>
                  <a:pt x="8347109" y="650530"/>
                  <a:pt x="8345291" y="654524"/>
                  <a:pt x="8343663" y="655913"/>
                </a:cubicBezTo>
                <a:cubicBezTo>
                  <a:pt x="8342035" y="657301"/>
                  <a:pt x="8339501" y="657995"/>
                  <a:pt x="8336062" y="657995"/>
                </a:cubicBezTo>
                <a:lnTo>
                  <a:pt x="8248436" y="657995"/>
                </a:lnTo>
                <a:lnTo>
                  <a:pt x="8248436" y="613123"/>
                </a:lnTo>
                <a:lnTo>
                  <a:pt x="8392535" y="613123"/>
                </a:lnTo>
                <a:cubicBezTo>
                  <a:pt x="8396028" y="613123"/>
                  <a:pt x="8398617" y="613831"/>
                  <a:pt x="8400303" y="615246"/>
                </a:cubicBezTo>
                <a:cubicBezTo>
                  <a:pt x="8401989" y="616661"/>
                  <a:pt x="8403727" y="620641"/>
                  <a:pt x="8405518" y="627188"/>
                </a:cubicBezTo>
                <a:lnTo>
                  <a:pt x="8419439" y="627188"/>
                </a:lnTo>
                <a:lnTo>
                  <a:pt x="8419439" y="545704"/>
                </a:lnTo>
                <a:close/>
                <a:moveTo>
                  <a:pt x="6443379" y="545704"/>
                </a:moveTo>
                <a:cubicBezTo>
                  <a:pt x="6441549" y="552315"/>
                  <a:pt x="6439822" y="556312"/>
                  <a:pt x="6438199" y="557695"/>
                </a:cubicBezTo>
                <a:cubicBezTo>
                  <a:pt x="6436576" y="559077"/>
                  <a:pt x="6433969" y="559768"/>
                  <a:pt x="6430379" y="559768"/>
                </a:cubicBezTo>
                <a:lnTo>
                  <a:pt x="6204356" y="559768"/>
                </a:lnTo>
                <a:lnTo>
                  <a:pt x="6204356" y="573631"/>
                </a:lnTo>
                <a:cubicBezTo>
                  <a:pt x="6210879" y="575616"/>
                  <a:pt x="6214854" y="577422"/>
                  <a:pt x="6216281" y="579048"/>
                </a:cubicBezTo>
                <a:cubicBezTo>
                  <a:pt x="6217707" y="580673"/>
                  <a:pt x="6218421" y="583147"/>
                  <a:pt x="6218421" y="586470"/>
                </a:cubicBezTo>
                <a:lnTo>
                  <a:pt x="6218421" y="787116"/>
                </a:lnTo>
                <a:cubicBezTo>
                  <a:pt x="6218421" y="790551"/>
                  <a:pt x="6217680" y="793134"/>
                  <a:pt x="6216199" y="794865"/>
                </a:cubicBezTo>
                <a:cubicBezTo>
                  <a:pt x="6214717" y="796597"/>
                  <a:pt x="6210770" y="798284"/>
                  <a:pt x="6204356" y="799928"/>
                </a:cubicBezTo>
                <a:lnTo>
                  <a:pt x="6204356" y="813818"/>
                </a:lnTo>
                <a:lnTo>
                  <a:pt x="6437076" y="813818"/>
                </a:lnTo>
                <a:cubicBezTo>
                  <a:pt x="6440462" y="813818"/>
                  <a:pt x="6443018" y="814559"/>
                  <a:pt x="6444746" y="816040"/>
                </a:cubicBezTo>
                <a:cubicBezTo>
                  <a:pt x="6446474" y="817521"/>
                  <a:pt x="6448160" y="821469"/>
                  <a:pt x="6449804" y="827882"/>
                </a:cubicBezTo>
                <a:lnTo>
                  <a:pt x="6463987" y="827882"/>
                </a:lnTo>
                <a:lnTo>
                  <a:pt x="6463987" y="746399"/>
                </a:lnTo>
                <a:lnTo>
                  <a:pt x="6449860" y="746399"/>
                </a:lnTo>
                <a:cubicBezTo>
                  <a:pt x="6448060" y="752992"/>
                  <a:pt x="6446330" y="756984"/>
                  <a:pt x="6444671" y="758376"/>
                </a:cubicBezTo>
                <a:cubicBezTo>
                  <a:pt x="6443012" y="759767"/>
                  <a:pt x="6440485" y="760463"/>
                  <a:pt x="6437090" y="760463"/>
                </a:cubicBezTo>
                <a:lnTo>
                  <a:pt x="6286286" y="760463"/>
                </a:lnTo>
                <a:lnTo>
                  <a:pt x="6286286" y="709564"/>
                </a:lnTo>
                <a:lnTo>
                  <a:pt x="6373912" y="709564"/>
                </a:lnTo>
                <a:cubicBezTo>
                  <a:pt x="6377426" y="709564"/>
                  <a:pt x="6380012" y="710284"/>
                  <a:pt x="6381670" y="711725"/>
                </a:cubicBezTo>
                <a:cubicBezTo>
                  <a:pt x="6383328" y="713166"/>
                  <a:pt x="6385068" y="717133"/>
                  <a:pt x="6386892" y="723628"/>
                </a:cubicBezTo>
                <a:lnTo>
                  <a:pt x="6400809" y="723628"/>
                </a:lnTo>
                <a:lnTo>
                  <a:pt x="6400809" y="643931"/>
                </a:lnTo>
                <a:lnTo>
                  <a:pt x="6386968" y="643931"/>
                </a:lnTo>
                <a:cubicBezTo>
                  <a:pt x="6384959" y="650530"/>
                  <a:pt x="6383141" y="654524"/>
                  <a:pt x="6381513" y="655913"/>
                </a:cubicBezTo>
                <a:cubicBezTo>
                  <a:pt x="6379885" y="657301"/>
                  <a:pt x="6377352" y="657995"/>
                  <a:pt x="6373912" y="657995"/>
                </a:cubicBezTo>
                <a:lnTo>
                  <a:pt x="6286286" y="657995"/>
                </a:lnTo>
                <a:lnTo>
                  <a:pt x="6286286" y="613123"/>
                </a:lnTo>
                <a:lnTo>
                  <a:pt x="6430385" y="613123"/>
                </a:lnTo>
                <a:cubicBezTo>
                  <a:pt x="6433878" y="613123"/>
                  <a:pt x="6436468" y="613831"/>
                  <a:pt x="6438154" y="615246"/>
                </a:cubicBezTo>
                <a:cubicBezTo>
                  <a:pt x="6439840" y="616661"/>
                  <a:pt x="6441578" y="620641"/>
                  <a:pt x="6443368" y="627188"/>
                </a:cubicBezTo>
                <a:lnTo>
                  <a:pt x="6457290" y="627188"/>
                </a:lnTo>
                <a:lnTo>
                  <a:pt x="6457290" y="545704"/>
                </a:lnTo>
                <a:close/>
                <a:moveTo>
                  <a:pt x="5300672" y="545704"/>
                </a:moveTo>
                <a:lnTo>
                  <a:pt x="5300672" y="627188"/>
                </a:lnTo>
                <a:lnTo>
                  <a:pt x="5314509" y="627188"/>
                </a:lnTo>
                <a:cubicBezTo>
                  <a:pt x="5316347" y="620639"/>
                  <a:pt x="5318080" y="616658"/>
                  <a:pt x="5319709" y="615244"/>
                </a:cubicBezTo>
                <a:cubicBezTo>
                  <a:pt x="5321337" y="613830"/>
                  <a:pt x="5323886" y="613123"/>
                  <a:pt x="5327353" y="613123"/>
                </a:cubicBezTo>
                <a:lnTo>
                  <a:pt x="5395103" y="613123"/>
                </a:lnTo>
                <a:lnTo>
                  <a:pt x="5395103" y="787123"/>
                </a:lnTo>
                <a:cubicBezTo>
                  <a:pt x="5395103" y="790556"/>
                  <a:pt x="5394363" y="793137"/>
                  <a:pt x="5392881" y="794867"/>
                </a:cubicBezTo>
                <a:cubicBezTo>
                  <a:pt x="5391400" y="796597"/>
                  <a:pt x="5387453" y="798284"/>
                  <a:pt x="5381039" y="799928"/>
                </a:cubicBezTo>
                <a:lnTo>
                  <a:pt x="5381039" y="813818"/>
                </a:lnTo>
                <a:lnTo>
                  <a:pt x="5477033" y="813818"/>
                </a:lnTo>
                <a:lnTo>
                  <a:pt x="5477033" y="800096"/>
                </a:lnTo>
                <a:cubicBezTo>
                  <a:pt x="5470420" y="798084"/>
                  <a:pt x="5466422" y="796268"/>
                  <a:pt x="5465041" y="794647"/>
                </a:cubicBezTo>
                <a:cubicBezTo>
                  <a:pt x="5463660" y="793026"/>
                  <a:pt x="5462969" y="790451"/>
                  <a:pt x="5462969" y="786921"/>
                </a:cubicBezTo>
                <a:lnTo>
                  <a:pt x="5462969" y="613123"/>
                </a:lnTo>
                <a:lnTo>
                  <a:pt x="5530496" y="613123"/>
                </a:lnTo>
                <a:cubicBezTo>
                  <a:pt x="5534012" y="613123"/>
                  <a:pt x="5536600" y="613844"/>
                  <a:pt x="5538259" y="615284"/>
                </a:cubicBezTo>
                <a:cubicBezTo>
                  <a:pt x="5539918" y="616725"/>
                  <a:pt x="5541660" y="620693"/>
                  <a:pt x="5543483" y="627188"/>
                </a:cubicBezTo>
                <a:lnTo>
                  <a:pt x="5557400" y="627188"/>
                </a:lnTo>
                <a:lnTo>
                  <a:pt x="5557400" y="545704"/>
                </a:lnTo>
                <a:lnTo>
                  <a:pt x="5543490" y="545704"/>
                </a:lnTo>
                <a:cubicBezTo>
                  <a:pt x="5541660" y="552313"/>
                  <a:pt x="5539932" y="556309"/>
                  <a:pt x="5538306" y="557693"/>
                </a:cubicBezTo>
                <a:cubicBezTo>
                  <a:pt x="5536681" y="559077"/>
                  <a:pt x="5534070" y="559768"/>
                  <a:pt x="5530475" y="559768"/>
                </a:cubicBezTo>
                <a:lnTo>
                  <a:pt x="5327154" y="559768"/>
                </a:lnTo>
                <a:cubicBezTo>
                  <a:pt x="5323687" y="559768"/>
                  <a:pt x="5321132" y="559045"/>
                  <a:pt x="5319489" y="557597"/>
                </a:cubicBezTo>
                <a:cubicBezTo>
                  <a:pt x="5317846" y="556150"/>
                  <a:pt x="5316194" y="552185"/>
                  <a:pt x="5314534" y="545704"/>
                </a:cubicBezTo>
                <a:close/>
                <a:moveTo>
                  <a:pt x="4679691" y="545704"/>
                </a:moveTo>
                <a:cubicBezTo>
                  <a:pt x="4677861" y="552313"/>
                  <a:pt x="4676134" y="556309"/>
                  <a:pt x="4674508" y="557693"/>
                </a:cubicBezTo>
                <a:cubicBezTo>
                  <a:pt x="4672883" y="559077"/>
                  <a:pt x="4670273" y="559768"/>
                  <a:pt x="4666677" y="559768"/>
                </a:cubicBezTo>
                <a:lnTo>
                  <a:pt x="4442232" y="559768"/>
                </a:lnTo>
                <a:lnTo>
                  <a:pt x="4442232" y="573631"/>
                </a:lnTo>
                <a:cubicBezTo>
                  <a:pt x="4448754" y="575616"/>
                  <a:pt x="4452729" y="577422"/>
                  <a:pt x="4454156" y="579048"/>
                </a:cubicBezTo>
                <a:cubicBezTo>
                  <a:pt x="4455583" y="580673"/>
                  <a:pt x="4456296" y="583147"/>
                  <a:pt x="4456296" y="586470"/>
                </a:cubicBezTo>
                <a:lnTo>
                  <a:pt x="4456296" y="787116"/>
                </a:lnTo>
                <a:cubicBezTo>
                  <a:pt x="4456296" y="790551"/>
                  <a:pt x="4455555" y="793134"/>
                  <a:pt x="4454074" y="794865"/>
                </a:cubicBezTo>
                <a:cubicBezTo>
                  <a:pt x="4452593" y="796597"/>
                  <a:pt x="4448645" y="798284"/>
                  <a:pt x="4442232" y="799928"/>
                </a:cubicBezTo>
                <a:lnTo>
                  <a:pt x="4442232" y="813818"/>
                </a:lnTo>
                <a:lnTo>
                  <a:pt x="4538226" y="813818"/>
                </a:lnTo>
                <a:lnTo>
                  <a:pt x="4538226" y="800096"/>
                </a:lnTo>
                <a:cubicBezTo>
                  <a:pt x="4531612" y="798084"/>
                  <a:pt x="4527615" y="796267"/>
                  <a:pt x="4526234" y="794645"/>
                </a:cubicBezTo>
                <a:cubicBezTo>
                  <a:pt x="4524852" y="793024"/>
                  <a:pt x="4524161" y="790447"/>
                  <a:pt x="4524161" y="786917"/>
                </a:cubicBezTo>
                <a:lnTo>
                  <a:pt x="4524161" y="709564"/>
                </a:lnTo>
                <a:lnTo>
                  <a:pt x="4611976" y="709564"/>
                </a:lnTo>
                <a:cubicBezTo>
                  <a:pt x="4615501" y="709564"/>
                  <a:pt x="4618096" y="710285"/>
                  <a:pt x="4619758" y="711727"/>
                </a:cubicBezTo>
                <a:cubicBezTo>
                  <a:pt x="4621421" y="713168"/>
                  <a:pt x="4623166" y="717136"/>
                  <a:pt x="4624994" y="723628"/>
                </a:cubicBezTo>
                <a:lnTo>
                  <a:pt x="4638908" y="723628"/>
                </a:lnTo>
                <a:lnTo>
                  <a:pt x="4638908" y="643931"/>
                </a:lnTo>
                <a:lnTo>
                  <a:pt x="4625067" y="643931"/>
                </a:lnTo>
                <a:cubicBezTo>
                  <a:pt x="4623067" y="650498"/>
                  <a:pt x="4621267" y="654484"/>
                  <a:pt x="4619666" y="655888"/>
                </a:cubicBezTo>
                <a:cubicBezTo>
                  <a:pt x="4618065" y="657293"/>
                  <a:pt x="4615501" y="657995"/>
                  <a:pt x="4611976" y="657995"/>
                </a:cubicBezTo>
                <a:lnTo>
                  <a:pt x="4524161" y="657995"/>
                </a:lnTo>
                <a:lnTo>
                  <a:pt x="4524161" y="613123"/>
                </a:lnTo>
                <a:lnTo>
                  <a:pt x="4666681" y="613123"/>
                </a:lnTo>
                <a:cubicBezTo>
                  <a:pt x="4670206" y="613123"/>
                  <a:pt x="4672799" y="613844"/>
                  <a:pt x="4674457" y="615284"/>
                </a:cubicBezTo>
                <a:cubicBezTo>
                  <a:pt x="4676117" y="616725"/>
                  <a:pt x="4677860" y="620693"/>
                  <a:pt x="4679688" y="627188"/>
                </a:cubicBezTo>
                <a:lnTo>
                  <a:pt x="4693602" y="627188"/>
                </a:lnTo>
                <a:lnTo>
                  <a:pt x="4693602" y="545704"/>
                </a:lnTo>
                <a:close/>
                <a:moveTo>
                  <a:pt x="2852454" y="545704"/>
                </a:moveTo>
                <a:cubicBezTo>
                  <a:pt x="2850624" y="552315"/>
                  <a:pt x="2848898" y="556312"/>
                  <a:pt x="2847274" y="557695"/>
                </a:cubicBezTo>
                <a:cubicBezTo>
                  <a:pt x="2845652" y="559077"/>
                  <a:pt x="2843044" y="559768"/>
                  <a:pt x="2839454" y="559768"/>
                </a:cubicBezTo>
                <a:lnTo>
                  <a:pt x="2613432" y="559768"/>
                </a:lnTo>
                <a:lnTo>
                  <a:pt x="2613432" y="573631"/>
                </a:lnTo>
                <a:cubicBezTo>
                  <a:pt x="2619955" y="575616"/>
                  <a:pt x="2623929" y="577422"/>
                  <a:pt x="2625356" y="579048"/>
                </a:cubicBezTo>
                <a:cubicBezTo>
                  <a:pt x="2626783" y="580673"/>
                  <a:pt x="2627496" y="583147"/>
                  <a:pt x="2627496" y="586470"/>
                </a:cubicBezTo>
                <a:lnTo>
                  <a:pt x="2627496" y="787116"/>
                </a:lnTo>
                <a:cubicBezTo>
                  <a:pt x="2627496" y="790551"/>
                  <a:pt x="2626755" y="793134"/>
                  <a:pt x="2625274" y="794865"/>
                </a:cubicBezTo>
                <a:cubicBezTo>
                  <a:pt x="2623793" y="796597"/>
                  <a:pt x="2619845" y="798284"/>
                  <a:pt x="2613432" y="799928"/>
                </a:cubicBezTo>
                <a:lnTo>
                  <a:pt x="2613432" y="813818"/>
                </a:lnTo>
                <a:lnTo>
                  <a:pt x="2846151" y="813818"/>
                </a:lnTo>
                <a:cubicBezTo>
                  <a:pt x="2849537" y="813818"/>
                  <a:pt x="2852094" y="814559"/>
                  <a:pt x="2853822" y="816040"/>
                </a:cubicBezTo>
                <a:cubicBezTo>
                  <a:pt x="2855550" y="817521"/>
                  <a:pt x="2857235" y="821469"/>
                  <a:pt x="2858879" y="827882"/>
                </a:cubicBezTo>
                <a:lnTo>
                  <a:pt x="2873062" y="827882"/>
                </a:lnTo>
                <a:lnTo>
                  <a:pt x="2873062" y="746399"/>
                </a:lnTo>
                <a:lnTo>
                  <a:pt x="2858936" y="746399"/>
                </a:lnTo>
                <a:cubicBezTo>
                  <a:pt x="2857135" y="752992"/>
                  <a:pt x="2855406" y="756984"/>
                  <a:pt x="2853747" y="758376"/>
                </a:cubicBezTo>
                <a:cubicBezTo>
                  <a:pt x="2852087" y="759767"/>
                  <a:pt x="2849561" y="760463"/>
                  <a:pt x="2846165" y="760463"/>
                </a:cubicBezTo>
                <a:lnTo>
                  <a:pt x="2695362" y="760463"/>
                </a:lnTo>
                <a:lnTo>
                  <a:pt x="2695362" y="709564"/>
                </a:lnTo>
                <a:lnTo>
                  <a:pt x="2782988" y="709564"/>
                </a:lnTo>
                <a:cubicBezTo>
                  <a:pt x="2786501" y="709564"/>
                  <a:pt x="2789087" y="710284"/>
                  <a:pt x="2790746" y="711725"/>
                </a:cubicBezTo>
                <a:cubicBezTo>
                  <a:pt x="2792403" y="713166"/>
                  <a:pt x="2794144" y="717133"/>
                  <a:pt x="2795967" y="723628"/>
                </a:cubicBezTo>
                <a:lnTo>
                  <a:pt x="2809885" y="723628"/>
                </a:lnTo>
                <a:lnTo>
                  <a:pt x="2809885" y="643931"/>
                </a:lnTo>
                <a:lnTo>
                  <a:pt x="2796044" y="643931"/>
                </a:lnTo>
                <a:cubicBezTo>
                  <a:pt x="2794035" y="650530"/>
                  <a:pt x="2792216" y="654524"/>
                  <a:pt x="2790589" y="655913"/>
                </a:cubicBezTo>
                <a:cubicBezTo>
                  <a:pt x="2788960" y="657301"/>
                  <a:pt x="2786427" y="657995"/>
                  <a:pt x="2782988" y="657995"/>
                </a:cubicBezTo>
                <a:lnTo>
                  <a:pt x="2695362" y="657995"/>
                </a:lnTo>
                <a:lnTo>
                  <a:pt x="2695362" y="613123"/>
                </a:lnTo>
                <a:lnTo>
                  <a:pt x="2839461" y="613123"/>
                </a:lnTo>
                <a:cubicBezTo>
                  <a:pt x="2842954" y="613123"/>
                  <a:pt x="2845543" y="613831"/>
                  <a:pt x="2847229" y="615246"/>
                </a:cubicBezTo>
                <a:cubicBezTo>
                  <a:pt x="2848915" y="616661"/>
                  <a:pt x="2850654" y="620641"/>
                  <a:pt x="2852444" y="627188"/>
                </a:cubicBezTo>
                <a:lnTo>
                  <a:pt x="2866365" y="627188"/>
                </a:lnTo>
                <a:lnTo>
                  <a:pt x="2866365" y="545704"/>
                </a:lnTo>
                <a:close/>
                <a:moveTo>
                  <a:pt x="1300172" y="545704"/>
                </a:moveTo>
                <a:lnTo>
                  <a:pt x="1300172" y="627188"/>
                </a:lnTo>
                <a:lnTo>
                  <a:pt x="1314010" y="627188"/>
                </a:lnTo>
                <a:cubicBezTo>
                  <a:pt x="1315847" y="620639"/>
                  <a:pt x="1317580" y="616658"/>
                  <a:pt x="1319209" y="615244"/>
                </a:cubicBezTo>
                <a:cubicBezTo>
                  <a:pt x="1320838" y="613830"/>
                  <a:pt x="1323386" y="613123"/>
                  <a:pt x="1326853" y="613123"/>
                </a:cubicBezTo>
                <a:lnTo>
                  <a:pt x="1394604" y="613123"/>
                </a:lnTo>
                <a:lnTo>
                  <a:pt x="1394604" y="787123"/>
                </a:lnTo>
                <a:cubicBezTo>
                  <a:pt x="1394604" y="790556"/>
                  <a:pt x="1393863" y="793137"/>
                  <a:pt x="1392382" y="794867"/>
                </a:cubicBezTo>
                <a:cubicBezTo>
                  <a:pt x="1390900" y="796597"/>
                  <a:pt x="1386953" y="798284"/>
                  <a:pt x="1380539" y="799928"/>
                </a:cubicBezTo>
                <a:lnTo>
                  <a:pt x="1380539" y="813818"/>
                </a:lnTo>
                <a:lnTo>
                  <a:pt x="1476534" y="813818"/>
                </a:lnTo>
                <a:lnTo>
                  <a:pt x="1476534" y="800096"/>
                </a:lnTo>
                <a:cubicBezTo>
                  <a:pt x="1469920" y="798084"/>
                  <a:pt x="1465923" y="796268"/>
                  <a:pt x="1464541" y="794647"/>
                </a:cubicBezTo>
                <a:cubicBezTo>
                  <a:pt x="1463160" y="793026"/>
                  <a:pt x="1462469" y="790451"/>
                  <a:pt x="1462469" y="786921"/>
                </a:cubicBezTo>
                <a:lnTo>
                  <a:pt x="1462469" y="613123"/>
                </a:lnTo>
                <a:lnTo>
                  <a:pt x="1529997" y="613123"/>
                </a:lnTo>
                <a:cubicBezTo>
                  <a:pt x="1533513" y="613123"/>
                  <a:pt x="1536100" y="613844"/>
                  <a:pt x="1537760" y="615284"/>
                </a:cubicBezTo>
                <a:cubicBezTo>
                  <a:pt x="1539419" y="616725"/>
                  <a:pt x="1541160" y="620693"/>
                  <a:pt x="1542983" y="627188"/>
                </a:cubicBezTo>
                <a:lnTo>
                  <a:pt x="1556901" y="627188"/>
                </a:lnTo>
                <a:lnTo>
                  <a:pt x="1556901" y="545704"/>
                </a:lnTo>
                <a:lnTo>
                  <a:pt x="1542990" y="545704"/>
                </a:lnTo>
                <a:cubicBezTo>
                  <a:pt x="1541160" y="552313"/>
                  <a:pt x="1539432" y="556309"/>
                  <a:pt x="1537807" y="557693"/>
                </a:cubicBezTo>
                <a:cubicBezTo>
                  <a:pt x="1536181" y="559077"/>
                  <a:pt x="1533571" y="559768"/>
                  <a:pt x="1529976" y="559768"/>
                </a:cubicBezTo>
                <a:lnTo>
                  <a:pt x="1326654" y="559768"/>
                </a:lnTo>
                <a:cubicBezTo>
                  <a:pt x="1323187" y="559768"/>
                  <a:pt x="1320632" y="559045"/>
                  <a:pt x="1318989" y="557597"/>
                </a:cubicBezTo>
                <a:cubicBezTo>
                  <a:pt x="1317346" y="556150"/>
                  <a:pt x="1315695" y="552185"/>
                  <a:pt x="1314034" y="545704"/>
                </a:cubicBezTo>
                <a:close/>
                <a:moveTo>
                  <a:pt x="937929" y="545704"/>
                </a:moveTo>
                <a:cubicBezTo>
                  <a:pt x="936099" y="552315"/>
                  <a:pt x="934373" y="556312"/>
                  <a:pt x="932749" y="557695"/>
                </a:cubicBezTo>
                <a:cubicBezTo>
                  <a:pt x="931126" y="559077"/>
                  <a:pt x="928519" y="559768"/>
                  <a:pt x="924929" y="559768"/>
                </a:cubicBezTo>
                <a:lnTo>
                  <a:pt x="698906" y="559768"/>
                </a:lnTo>
                <a:lnTo>
                  <a:pt x="698906" y="573631"/>
                </a:lnTo>
                <a:cubicBezTo>
                  <a:pt x="705429" y="575616"/>
                  <a:pt x="709404" y="577422"/>
                  <a:pt x="710831" y="579048"/>
                </a:cubicBezTo>
                <a:cubicBezTo>
                  <a:pt x="712258" y="580673"/>
                  <a:pt x="712971" y="583147"/>
                  <a:pt x="712971" y="586470"/>
                </a:cubicBezTo>
                <a:lnTo>
                  <a:pt x="712971" y="787116"/>
                </a:lnTo>
                <a:cubicBezTo>
                  <a:pt x="712971" y="790551"/>
                  <a:pt x="712230" y="793134"/>
                  <a:pt x="710749" y="794865"/>
                </a:cubicBezTo>
                <a:cubicBezTo>
                  <a:pt x="709268" y="796597"/>
                  <a:pt x="705320" y="798284"/>
                  <a:pt x="698906" y="799928"/>
                </a:cubicBezTo>
                <a:lnTo>
                  <a:pt x="698906" y="813818"/>
                </a:lnTo>
                <a:lnTo>
                  <a:pt x="931626" y="813818"/>
                </a:lnTo>
                <a:cubicBezTo>
                  <a:pt x="935012" y="813818"/>
                  <a:pt x="937569" y="814559"/>
                  <a:pt x="939297" y="816040"/>
                </a:cubicBezTo>
                <a:cubicBezTo>
                  <a:pt x="941024" y="817521"/>
                  <a:pt x="942710" y="821469"/>
                  <a:pt x="944355" y="827882"/>
                </a:cubicBezTo>
                <a:lnTo>
                  <a:pt x="958537" y="827882"/>
                </a:lnTo>
                <a:lnTo>
                  <a:pt x="958537" y="746399"/>
                </a:lnTo>
                <a:lnTo>
                  <a:pt x="944410" y="746399"/>
                </a:lnTo>
                <a:cubicBezTo>
                  <a:pt x="942610" y="752992"/>
                  <a:pt x="940881" y="756984"/>
                  <a:pt x="939222" y="758376"/>
                </a:cubicBezTo>
                <a:cubicBezTo>
                  <a:pt x="937562" y="759767"/>
                  <a:pt x="935035" y="760463"/>
                  <a:pt x="931640" y="760463"/>
                </a:cubicBezTo>
                <a:lnTo>
                  <a:pt x="780836" y="760463"/>
                </a:lnTo>
                <a:lnTo>
                  <a:pt x="780836" y="709564"/>
                </a:lnTo>
                <a:lnTo>
                  <a:pt x="868463" y="709564"/>
                </a:lnTo>
                <a:cubicBezTo>
                  <a:pt x="871976" y="709564"/>
                  <a:pt x="874562" y="710284"/>
                  <a:pt x="876220" y="711725"/>
                </a:cubicBezTo>
                <a:cubicBezTo>
                  <a:pt x="877878" y="713166"/>
                  <a:pt x="879619" y="717133"/>
                  <a:pt x="881442" y="723628"/>
                </a:cubicBezTo>
                <a:lnTo>
                  <a:pt x="895360" y="723628"/>
                </a:lnTo>
                <a:lnTo>
                  <a:pt x="895360" y="643931"/>
                </a:lnTo>
                <a:lnTo>
                  <a:pt x="881519" y="643931"/>
                </a:lnTo>
                <a:cubicBezTo>
                  <a:pt x="879510" y="650530"/>
                  <a:pt x="877691" y="654524"/>
                  <a:pt x="876063" y="655913"/>
                </a:cubicBezTo>
                <a:cubicBezTo>
                  <a:pt x="874435" y="657301"/>
                  <a:pt x="871902" y="657995"/>
                  <a:pt x="868463" y="657995"/>
                </a:cubicBezTo>
                <a:lnTo>
                  <a:pt x="780836" y="657995"/>
                </a:lnTo>
                <a:lnTo>
                  <a:pt x="780836" y="613123"/>
                </a:lnTo>
                <a:lnTo>
                  <a:pt x="924936" y="613123"/>
                </a:lnTo>
                <a:cubicBezTo>
                  <a:pt x="928429" y="613123"/>
                  <a:pt x="931018" y="613831"/>
                  <a:pt x="932704" y="615246"/>
                </a:cubicBezTo>
                <a:cubicBezTo>
                  <a:pt x="934390" y="616661"/>
                  <a:pt x="936128" y="620641"/>
                  <a:pt x="937919" y="627188"/>
                </a:cubicBezTo>
                <a:lnTo>
                  <a:pt x="951840" y="627188"/>
                </a:lnTo>
                <a:lnTo>
                  <a:pt x="951840" y="545704"/>
                </a:lnTo>
                <a:close/>
                <a:moveTo>
                  <a:pt x="7790864" y="506190"/>
                </a:moveTo>
                <a:lnTo>
                  <a:pt x="7790864" y="521012"/>
                </a:lnTo>
                <a:cubicBezTo>
                  <a:pt x="7797399" y="522821"/>
                  <a:pt x="7801376" y="524535"/>
                  <a:pt x="7802797" y="526153"/>
                </a:cubicBezTo>
                <a:cubicBezTo>
                  <a:pt x="7804217" y="527772"/>
                  <a:pt x="7804928" y="530240"/>
                  <a:pt x="7804928" y="533559"/>
                </a:cubicBezTo>
                <a:lnTo>
                  <a:pt x="7804928" y="786670"/>
                </a:lnTo>
                <a:cubicBezTo>
                  <a:pt x="7804928" y="789888"/>
                  <a:pt x="7804217" y="792307"/>
                  <a:pt x="7802795" y="793925"/>
                </a:cubicBezTo>
                <a:cubicBezTo>
                  <a:pt x="7801373" y="795544"/>
                  <a:pt x="7797396" y="797257"/>
                  <a:pt x="7790864" y="799067"/>
                </a:cubicBezTo>
                <a:lnTo>
                  <a:pt x="7790864" y="813818"/>
                </a:lnTo>
                <a:lnTo>
                  <a:pt x="7893332" y="813818"/>
                </a:lnTo>
                <a:lnTo>
                  <a:pt x="7893332" y="799098"/>
                </a:lnTo>
                <a:cubicBezTo>
                  <a:pt x="7886886" y="797445"/>
                  <a:pt x="7882931" y="795787"/>
                  <a:pt x="7881465" y="794126"/>
                </a:cubicBezTo>
                <a:cubicBezTo>
                  <a:pt x="7880000" y="792464"/>
                  <a:pt x="7879267" y="789978"/>
                  <a:pt x="7879267" y="786666"/>
                </a:cubicBezTo>
                <a:lnTo>
                  <a:pt x="7879267" y="691928"/>
                </a:lnTo>
                <a:lnTo>
                  <a:pt x="7952031" y="691928"/>
                </a:lnTo>
                <a:lnTo>
                  <a:pt x="8011259" y="778078"/>
                </a:lnTo>
                <a:cubicBezTo>
                  <a:pt x="8017603" y="787401"/>
                  <a:pt x="8020775" y="792892"/>
                  <a:pt x="8020775" y="794550"/>
                </a:cubicBezTo>
                <a:cubicBezTo>
                  <a:pt x="8020775" y="796101"/>
                  <a:pt x="8017056" y="797460"/>
                  <a:pt x="8009617" y="798627"/>
                </a:cubicBezTo>
                <a:lnTo>
                  <a:pt x="8009617" y="813818"/>
                </a:lnTo>
                <a:lnTo>
                  <a:pt x="8126843" y="813818"/>
                </a:lnTo>
                <a:lnTo>
                  <a:pt x="8126843" y="798317"/>
                </a:lnTo>
                <a:cubicBezTo>
                  <a:pt x="8118191" y="797766"/>
                  <a:pt x="8111729" y="795619"/>
                  <a:pt x="8107459" y="791878"/>
                </a:cubicBezTo>
                <a:cubicBezTo>
                  <a:pt x="8103190" y="788136"/>
                  <a:pt x="8096065" y="779211"/>
                  <a:pt x="8086084" y="765102"/>
                </a:cubicBezTo>
                <a:lnTo>
                  <a:pt x="8028893" y="688356"/>
                </a:lnTo>
                <a:cubicBezTo>
                  <a:pt x="8083031" y="680375"/>
                  <a:pt x="8110100" y="650747"/>
                  <a:pt x="8110100" y="599471"/>
                </a:cubicBezTo>
                <a:cubicBezTo>
                  <a:pt x="8110100" y="584697"/>
                  <a:pt x="8107253" y="570699"/>
                  <a:pt x="8101557" y="557477"/>
                </a:cubicBezTo>
                <a:cubicBezTo>
                  <a:pt x="8095519" y="543705"/>
                  <a:pt x="8086343" y="532773"/>
                  <a:pt x="8074033" y="524678"/>
                </a:cubicBezTo>
                <a:cubicBezTo>
                  <a:pt x="8063679" y="517834"/>
                  <a:pt x="8051531" y="513042"/>
                  <a:pt x="8037586" y="510301"/>
                </a:cubicBezTo>
                <a:cubicBezTo>
                  <a:pt x="8023643" y="507561"/>
                  <a:pt x="8005227" y="506190"/>
                  <a:pt x="7982343" y="506190"/>
                </a:cubicBezTo>
                <a:close/>
                <a:moveTo>
                  <a:pt x="6886212" y="506190"/>
                </a:moveTo>
                <a:lnTo>
                  <a:pt x="6886212" y="521517"/>
                </a:lnTo>
                <a:cubicBezTo>
                  <a:pt x="6894123" y="522596"/>
                  <a:pt x="6899047" y="524218"/>
                  <a:pt x="6900983" y="526383"/>
                </a:cubicBezTo>
                <a:cubicBezTo>
                  <a:pt x="6902919" y="528548"/>
                  <a:pt x="6906869" y="536093"/>
                  <a:pt x="6912834" y="549018"/>
                </a:cubicBezTo>
                <a:lnTo>
                  <a:pt x="7016390" y="772567"/>
                </a:lnTo>
                <a:cubicBezTo>
                  <a:pt x="7020537" y="781550"/>
                  <a:pt x="7022610" y="787054"/>
                  <a:pt x="7022610" y="789077"/>
                </a:cubicBezTo>
                <a:cubicBezTo>
                  <a:pt x="7022610" y="794095"/>
                  <a:pt x="7018012" y="797261"/>
                  <a:pt x="7008818" y="798575"/>
                </a:cubicBezTo>
                <a:lnTo>
                  <a:pt x="7008818" y="813818"/>
                </a:lnTo>
                <a:lnTo>
                  <a:pt x="7120847" y="813818"/>
                </a:lnTo>
                <a:lnTo>
                  <a:pt x="7120847" y="798613"/>
                </a:lnTo>
                <a:cubicBezTo>
                  <a:pt x="7111654" y="797299"/>
                  <a:pt x="7107058" y="794194"/>
                  <a:pt x="7107058" y="789296"/>
                </a:cubicBezTo>
                <a:cubicBezTo>
                  <a:pt x="7107058" y="786994"/>
                  <a:pt x="7109101" y="781418"/>
                  <a:pt x="7113187" y="772567"/>
                </a:cubicBezTo>
                <a:lnTo>
                  <a:pt x="7216698" y="549018"/>
                </a:lnTo>
                <a:cubicBezTo>
                  <a:pt x="7222688" y="536030"/>
                  <a:pt x="7226641" y="528466"/>
                  <a:pt x="7228556" y="526326"/>
                </a:cubicBezTo>
                <a:cubicBezTo>
                  <a:pt x="7230471" y="524185"/>
                  <a:pt x="7235419" y="522570"/>
                  <a:pt x="7243400" y="521479"/>
                </a:cubicBezTo>
                <a:lnTo>
                  <a:pt x="7243400" y="506190"/>
                </a:lnTo>
                <a:lnTo>
                  <a:pt x="7132145" y="506190"/>
                </a:lnTo>
                <a:lnTo>
                  <a:pt x="7132145" y="521270"/>
                </a:lnTo>
                <a:cubicBezTo>
                  <a:pt x="7141770" y="523167"/>
                  <a:pt x="7146582" y="526023"/>
                  <a:pt x="7146582" y="529837"/>
                </a:cubicBezTo>
                <a:cubicBezTo>
                  <a:pt x="7146582" y="533232"/>
                  <a:pt x="7145023" y="538393"/>
                  <a:pt x="7141905" y="545321"/>
                </a:cubicBezTo>
                <a:lnTo>
                  <a:pt x="7066766" y="718236"/>
                </a:lnTo>
                <a:lnTo>
                  <a:pt x="6991569" y="545321"/>
                </a:lnTo>
                <a:cubicBezTo>
                  <a:pt x="6988508" y="538528"/>
                  <a:pt x="6986978" y="533367"/>
                  <a:pt x="6986978" y="529837"/>
                </a:cubicBezTo>
                <a:cubicBezTo>
                  <a:pt x="6986978" y="525990"/>
                  <a:pt x="6991793" y="523118"/>
                  <a:pt x="7001423" y="521221"/>
                </a:cubicBezTo>
                <a:lnTo>
                  <a:pt x="7001423" y="506190"/>
                </a:lnTo>
                <a:close/>
                <a:moveTo>
                  <a:pt x="2999790" y="506190"/>
                </a:moveTo>
                <a:lnTo>
                  <a:pt x="2999790" y="521012"/>
                </a:lnTo>
                <a:cubicBezTo>
                  <a:pt x="3006324" y="522821"/>
                  <a:pt x="3010302" y="524535"/>
                  <a:pt x="3011723" y="526153"/>
                </a:cubicBezTo>
                <a:cubicBezTo>
                  <a:pt x="3013143" y="527772"/>
                  <a:pt x="3013854" y="530167"/>
                  <a:pt x="3013854" y="533339"/>
                </a:cubicBezTo>
                <a:lnTo>
                  <a:pt x="3013854" y="786450"/>
                </a:lnTo>
                <a:cubicBezTo>
                  <a:pt x="3013854" y="789817"/>
                  <a:pt x="3013143" y="792310"/>
                  <a:pt x="3011721" y="793927"/>
                </a:cubicBezTo>
                <a:cubicBezTo>
                  <a:pt x="3010299" y="795544"/>
                  <a:pt x="3006322" y="797257"/>
                  <a:pt x="2999790" y="799067"/>
                </a:cubicBezTo>
                <a:lnTo>
                  <a:pt x="2999790" y="813818"/>
                </a:lnTo>
                <a:lnTo>
                  <a:pt x="3096900" y="813818"/>
                </a:lnTo>
                <a:lnTo>
                  <a:pt x="3096900" y="799129"/>
                </a:lnTo>
                <a:cubicBezTo>
                  <a:pt x="3090305" y="797306"/>
                  <a:pt x="3086312" y="795604"/>
                  <a:pt x="3084922" y="794023"/>
                </a:cubicBezTo>
                <a:cubicBezTo>
                  <a:pt x="3083531" y="792441"/>
                  <a:pt x="3082836" y="789924"/>
                  <a:pt x="3082836" y="786471"/>
                </a:cubicBezTo>
                <a:lnTo>
                  <a:pt x="3082836" y="607706"/>
                </a:lnTo>
                <a:lnTo>
                  <a:pt x="3188028" y="813818"/>
                </a:lnTo>
                <a:lnTo>
                  <a:pt x="3299827" y="607706"/>
                </a:lnTo>
                <a:lnTo>
                  <a:pt x="3299827" y="786471"/>
                </a:lnTo>
                <a:cubicBezTo>
                  <a:pt x="3299827" y="789878"/>
                  <a:pt x="3299107" y="792396"/>
                  <a:pt x="3297668" y="794026"/>
                </a:cubicBezTo>
                <a:cubicBezTo>
                  <a:pt x="3296229" y="795656"/>
                  <a:pt x="3292260" y="797303"/>
                  <a:pt x="3285763" y="798966"/>
                </a:cubicBezTo>
                <a:lnTo>
                  <a:pt x="3285763" y="813818"/>
                </a:lnTo>
                <a:lnTo>
                  <a:pt x="3388231" y="813818"/>
                </a:lnTo>
                <a:lnTo>
                  <a:pt x="3388231" y="799129"/>
                </a:lnTo>
                <a:cubicBezTo>
                  <a:pt x="3381636" y="797304"/>
                  <a:pt x="3377643" y="795600"/>
                  <a:pt x="3376253" y="794016"/>
                </a:cubicBezTo>
                <a:cubicBezTo>
                  <a:pt x="3374862" y="792432"/>
                  <a:pt x="3374166" y="789910"/>
                  <a:pt x="3374166" y="786450"/>
                </a:cubicBezTo>
                <a:lnTo>
                  <a:pt x="3374166" y="533339"/>
                </a:lnTo>
                <a:cubicBezTo>
                  <a:pt x="3374166" y="530069"/>
                  <a:pt x="3374862" y="527643"/>
                  <a:pt x="3376253" y="526061"/>
                </a:cubicBezTo>
                <a:cubicBezTo>
                  <a:pt x="3377643" y="524478"/>
                  <a:pt x="3381636" y="522774"/>
                  <a:pt x="3388231" y="520949"/>
                </a:cubicBezTo>
                <a:lnTo>
                  <a:pt x="3388231" y="506190"/>
                </a:lnTo>
                <a:lnTo>
                  <a:pt x="3266142" y="506190"/>
                </a:lnTo>
                <a:lnTo>
                  <a:pt x="3266142" y="521643"/>
                </a:lnTo>
                <a:cubicBezTo>
                  <a:pt x="3273439" y="522373"/>
                  <a:pt x="3277087" y="524374"/>
                  <a:pt x="3277087" y="527646"/>
                </a:cubicBezTo>
                <a:cubicBezTo>
                  <a:pt x="3277087" y="529918"/>
                  <a:pt x="3275426" y="534111"/>
                  <a:pt x="3272103" y="540224"/>
                </a:cubicBezTo>
                <a:lnTo>
                  <a:pt x="3193731" y="689448"/>
                </a:lnTo>
                <a:lnTo>
                  <a:pt x="3114533" y="535226"/>
                </a:lnTo>
                <a:cubicBezTo>
                  <a:pt x="3114102" y="533738"/>
                  <a:pt x="3113887" y="531868"/>
                  <a:pt x="3113887" y="529617"/>
                </a:cubicBezTo>
                <a:cubicBezTo>
                  <a:pt x="3113887" y="525659"/>
                  <a:pt x="3117317" y="522805"/>
                  <a:pt x="3124178" y="521053"/>
                </a:cubicBezTo>
                <a:lnTo>
                  <a:pt x="3124178" y="506190"/>
                </a:lnTo>
                <a:close/>
                <a:moveTo>
                  <a:pt x="1644561" y="506190"/>
                </a:moveTo>
                <a:lnTo>
                  <a:pt x="1644561" y="521259"/>
                </a:lnTo>
                <a:cubicBezTo>
                  <a:pt x="1652525" y="522852"/>
                  <a:pt x="1657963" y="525291"/>
                  <a:pt x="1660875" y="528576"/>
                </a:cubicBezTo>
                <a:cubicBezTo>
                  <a:pt x="1663786" y="531860"/>
                  <a:pt x="1667271" y="538751"/>
                  <a:pt x="1671329" y="549248"/>
                </a:cubicBezTo>
                <a:lnTo>
                  <a:pt x="1757905" y="772257"/>
                </a:lnTo>
                <a:cubicBezTo>
                  <a:pt x="1761139" y="780835"/>
                  <a:pt x="1762757" y="785931"/>
                  <a:pt x="1762757" y="787545"/>
                </a:cubicBezTo>
                <a:cubicBezTo>
                  <a:pt x="1762757" y="793150"/>
                  <a:pt x="1757875" y="796900"/>
                  <a:pt x="1748110" y="798798"/>
                </a:cubicBezTo>
                <a:lnTo>
                  <a:pt x="1748110" y="813818"/>
                </a:lnTo>
                <a:lnTo>
                  <a:pt x="1853111" y="813818"/>
                </a:lnTo>
                <a:lnTo>
                  <a:pt x="1853111" y="799102"/>
                </a:lnTo>
                <a:cubicBezTo>
                  <a:pt x="1842325" y="796327"/>
                  <a:pt x="1836933" y="792694"/>
                  <a:pt x="1836933" y="788201"/>
                </a:cubicBezTo>
                <a:cubicBezTo>
                  <a:pt x="1836933" y="786464"/>
                  <a:pt x="1838720" y="781613"/>
                  <a:pt x="1842294" y="773648"/>
                </a:cubicBezTo>
                <a:lnTo>
                  <a:pt x="1906675" y="603538"/>
                </a:lnTo>
                <a:lnTo>
                  <a:pt x="1968258" y="769505"/>
                </a:lnTo>
                <a:cubicBezTo>
                  <a:pt x="1972653" y="779581"/>
                  <a:pt x="1974851" y="785666"/>
                  <a:pt x="1974851" y="787762"/>
                </a:cubicBezTo>
                <a:cubicBezTo>
                  <a:pt x="1974851" y="793403"/>
                  <a:pt x="1969743" y="797026"/>
                  <a:pt x="1959527" y="798631"/>
                </a:cubicBezTo>
                <a:lnTo>
                  <a:pt x="1959527" y="813818"/>
                </a:lnTo>
                <a:lnTo>
                  <a:pt x="2066080" y="813818"/>
                </a:lnTo>
                <a:lnTo>
                  <a:pt x="2066080" y="798707"/>
                </a:lnTo>
                <a:cubicBezTo>
                  <a:pt x="2055720" y="796956"/>
                  <a:pt x="2050541" y="793746"/>
                  <a:pt x="2050541" y="789077"/>
                </a:cubicBezTo>
                <a:cubicBezTo>
                  <a:pt x="2050541" y="786063"/>
                  <a:pt x="2052461" y="779614"/>
                  <a:pt x="2056303" y="769731"/>
                </a:cubicBezTo>
                <a:lnTo>
                  <a:pt x="2141878" y="549248"/>
                </a:lnTo>
                <a:cubicBezTo>
                  <a:pt x="2146245" y="538112"/>
                  <a:pt x="2149575" y="531216"/>
                  <a:pt x="2151868" y="528560"/>
                </a:cubicBezTo>
                <a:cubicBezTo>
                  <a:pt x="2154161" y="525904"/>
                  <a:pt x="2159634" y="523363"/>
                  <a:pt x="2168287" y="520935"/>
                </a:cubicBezTo>
                <a:lnTo>
                  <a:pt x="2168287" y="506190"/>
                </a:lnTo>
                <a:lnTo>
                  <a:pt x="2056551" y="506190"/>
                </a:lnTo>
                <a:lnTo>
                  <a:pt x="2056551" y="521280"/>
                </a:lnTo>
                <a:cubicBezTo>
                  <a:pt x="2067055" y="523324"/>
                  <a:pt x="2072307" y="526323"/>
                  <a:pt x="2072307" y="530276"/>
                </a:cubicBezTo>
                <a:cubicBezTo>
                  <a:pt x="2072307" y="533471"/>
                  <a:pt x="2071100" y="538119"/>
                  <a:pt x="2068686" y="544218"/>
                </a:cubicBezTo>
                <a:lnTo>
                  <a:pt x="2013294" y="698224"/>
                </a:lnTo>
                <a:lnTo>
                  <a:pt x="1956716" y="543339"/>
                </a:lnTo>
                <a:cubicBezTo>
                  <a:pt x="1954479" y="537549"/>
                  <a:pt x="1953360" y="533705"/>
                  <a:pt x="1953360" y="531807"/>
                </a:cubicBezTo>
                <a:cubicBezTo>
                  <a:pt x="1953360" y="527210"/>
                  <a:pt x="1958322" y="523597"/>
                  <a:pt x="1968244" y="520970"/>
                </a:cubicBezTo>
                <a:lnTo>
                  <a:pt x="1968244" y="506190"/>
                </a:lnTo>
                <a:lnTo>
                  <a:pt x="1850536" y="506190"/>
                </a:lnTo>
                <a:lnTo>
                  <a:pt x="1850536" y="521280"/>
                </a:lnTo>
                <a:cubicBezTo>
                  <a:pt x="1860313" y="523178"/>
                  <a:pt x="1865201" y="526249"/>
                  <a:pt x="1865201" y="530492"/>
                </a:cubicBezTo>
                <a:cubicBezTo>
                  <a:pt x="1865201" y="532074"/>
                  <a:pt x="1863908" y="536064"/>
                  <a:pt x="1861322" y="542464"/>
                </a:cubicBezTo>
                <a:lnTo>
                  <a:pt x="1801821" y="698224"/>
                </a:lnTo>
                <a:lnTo>
                  <a:pt x="1746827" y="543409"/>
                </a:lnTo>
                <a:cubicBezTo>
                  <a:pt x="1744736" y="537788"/>
                  <a:pt x="1743691" y="533483"/>
                  <a:pt x="1743691" y="530492"/>
                </a:cubicBezTo>
                <a:cubicBezTo>
                  <a:pt x="1743691" y="526302"/>
                  <a:pt x="1748288" y="523185"/>
                  <a:pt x="1757483" y="521141"/>
                </a:cubicBezTo>
                <a:lnTo>
                  <a:pt x="1757483" y="506190"/>
                </a:lnTo>
                <a:close/>
                <a:moveTo>
                  <a:pt x="313739" y="506190"/>
                </a:moveTo>
                <a:lnTo>
                  <a:pt x="313739" y="521012"/>
                </a:lnTo>
                <a:cubicBezTo>
                  <a:pt x="320274" y="522821"/>
                  <a:pt x="324252" y="524535"/>
                  <a:pt x="325672" y="526153"/>
                </a:cubicBezTo>
                <a:cubicBezTo>
                  <a:pt x="327093" y="527772"/>
                  <a:pt x="327804" y="530240"/>
                  <a:pt x="327804" y="533559"/>
                </a:cubicBezTo>
                <a:lnTo>
                  <a:pt x="327804" y="786450"/>
                </a:lnTo>
                <a:cubicBezTo>
                  <a:pt x="327804" y="789817"/>
                  <a:pt x="327093" y="792310"/>
                  <a:pt x="325671" y="793927"/>
                </a:cubicBezTo>
                <a:cubicBezTo>
                  <a:pt x="324249" y="795544"/>
                  <a:pt x="320271" y="797257"/>
                  <a:pt x="313739" y="799067"/>
                </a:cubicBezTo>
                <a:lnTo>
                  <a:pt x="313739" y="813818"/>
                </a:lnTo>
                <a:lnTo>
                  <a:pt x="484924" y="813818"/>
                </a:lnTo>
                <a:cubicBezTo>
                  <a:pt x="512971" y="813818"/>
                  <a:pt x="536178" y="811300"/>
                  <a:pt x="554543" y="806263"/>
                </a:cubicBezTo>
                <a:cubicBezTo>
                  <a:pt x="572908" y="801226"/>
                  <a:pt x="588969" y="792819"/>
                  <a:pt x="602727" y="781043"/>
                </a:cubicBezTo>
                <a:cubicBezTo>
                  <a:pt x="635543" y="753099"/>
                  <a:pt x="651951" y="712716"/>
                  <a:pt x="651951" y="659896"/>
                </a:cubicBezTo>
                <a:cubicBezTo>
                  <a:pt x="651951" y="629970"/>
                  <a:pt x="645314" y="602879"/>
                  <a:pt x="632041" y="578622"/>
                </a:cubicBezTo>
                <a:cubicBezTo>
                  <a:pt x="620407" y="551510"/>
                  <a:pt x="600021" y="531663"/>
                  <a:pt x="570883" y="519083"/>
                </a:cubicBezTo>
                <a:cubicBezTo>
                  <a:pt x="550656" y="510488"/>
                  <a:pt x="522003" y="506190"/>
                  <a:pt x="484924" y="506190"/>
                </a:cubicBezTo>
                <a:close/>
                <a:moveTo>
                  <a:pt x="924755" y="0"/>
                </a:moveTo>
                <a:lnTo>
                  <a:pt x="9927032" y="0"/>
                </a:lnTo>
                <a:cubicBezTo>
                  <a:pt x="10437760" y="0"/>
                  <a:pt x="10851787" y="414027"/>
                  <a:pt x="10851787" y="924755"/>
                </a:cubicBezTo>
                <a:lnTo>
                  <a:pt x="10851787" y="4623664"/>
                </a:lnTo>
                <a:cubicBezTo>
                  <a:pt x="10851787" y="5134392"/>
                  <a:pt x="10437760" y="5548419"/>
                  <a:pt x="9927032" y="5548419"/>
                </a:cubicBezTo>
                <a:lnTo>
                  <a:pt x="924755" y="5548419"/>
                </a:lnTo>
                <a:cubicBezTo>
                  <a:pt x="414027" y="5548419"/>
                  <a:pt x="0" y="5134392"/>
                  <a:pt x="0" y="4623664"/>
                </a:cubicBezTo>
                <a:lnTo>
                  <a:pt x="0" y="924755"/>
                </a:lnTo>
                <a:cubicBezTo>
                  <a:pt x="0" y="414027"/>
                  <a:pt x="414027" y="0"/>
                  <a:pt x="92475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15573" y="1889208"/>
            <a:ext cx="6318347" cy="431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rtl="0">
              <a:spcBef>
                <a:spcPts val="100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</a:rPr>
              <a:t>Definition:</a:t>
            </a:r>
            <a:endParaRPr lang="en-US" b="1" dirty="0">
              <a:solidFill>
                <a:srgbClr val="222222"/>
              </a:solidFill>
            </a:endParaRPr>
          </a:p>
          <a:p>
            <a:pPr marL="28575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 This chart shows the breakdown of manufactured quantities and rejected quantities by department.</a:t>
            </a:r>
            <a:endParaRPr lang="en-US" b="0" i="0" dirty="0">
              <a:solidFill>
                <a:srgbClr val="222222"/>
              </a:solidFill>
              <a:effectLst/>
            </a:endParaRPr>
          </a:p>
          <a:p>
            <a:pPr marL="0" indent="0" algn="l" rtl="0">
              <a:spcBef>
                <a:spcPts val="1000"/>
              </a:spcBef>
              <a:spcAft>
                <a:spcPts val="0"/>
              </a:spcAft>
            </a:pPr>
            <a:r>
              <a:rPr lang="en-US" b="1" i="0" dirty="0">
                <a:solidFill>
                  <a:srgbClr val="222222"/>
                </a:solidFill>
                <a:effectLst/>
              </a:rPr>
              <a:t>Importance: </a:t>
            </a:r>
            <a:endParaRPr lang="en-US" b="0" i="0" dirty="0">
              <a:solidFill>
                <a:srgbClr val="222222"/>
              </a:solidFill>
              <a:effectLst/>
            </a:endParaRPr>
          </a:p>
          <a:p>
            <a:pPr marL="28575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Identifies areas for improvement and allocation of resources.</a:t>
            </a:r>
          </a:p>
          <a:p>
            <a:pPr marL="0" indent="0" algn="l" rtl="0">
              <a:spcBef>
                <a:spcPts val="1000"/>
              </a:spcBef>
              <a:spcAft>
                <a:spcPts val="0"/>
              </a:spcAft>
            </a:pPr>
            <a:r>
              <a:rPr lang="en-US" b="1" i="0" dirty="0">
                <a:solidFill>
                  <a:srgbClr val="222222"/>
                </a:solidFill>
                <a:effectLst/>
              </a:rPr>
              <a:t>Insight</a:t>
            </a:r>
            <a:r>
              <a:rPr lang="en-US" b="0" i="0" dirty="0">
                <a:solidFill>
                  <a:srgbClr val="222222"/>
                </a:solidFill>
                <a:effectLst/>
              </a:rPr>
              <a:t>:</a:t>
            </a:r>
          </a:p>
          <a:p>
            <a:pPr marL="28575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Variations in manufacture and rejected quantities among departments indicate areas for improvement.</a:t>
            </a:r>
            <a:endParaRPr lang="en-US" b="1" i="0" dirty="0">
              <a:solidFill>
                <a:srgbClr val="000000"/>
              </a:solidFill>
              <a:effectLst/>
            </a:endParaRPr>
          </a:p>
          <a:p>
            <a:pPr marL="0" indent="0" algn="l" rtl="0">
              <a:spcBef>
                <a:spcPts val="100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</a:rPr>
              <a:t>Actionable Insight</a:t>
            </a:r>
            <a:r>
              <a:rPr lang="en-US" b="0" i="0" dirty="0">
                <a:solidFill>
                  <a:srgbClr val="000000"/>
                </a:solidFill>
                <a:effectLst/>
              </a:rPr>
              <a:t>: </a:t>
            </a:r>
            <a:endParaRPr lang="en-US" b="0" i="0" dirty="0">
              <a:solidFill>
                <a:srgbClr val="222222"/>
              </a:solidFill>
              <a:effectLst/>
            </a:endParaRPr>
          </a:p>
          <a:p>
            <a:pPr marL="28575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Allocate resources and prioritize quality improvement efforts based on departmental performance.</a:t>
            </a:r>
            <a:endParaRPr lang="en-US" b="0" i="0" dirty="0">
              <a:solidFill>
                <a:srgbClr val="222222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D3636-DEC1-18BA-D1E2-76A2D52FC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5694" y="2063090"/>
            <a:ext cx="3482026" cy="3354484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777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710712" y="597877"/>
            <a:ext cx="10770577" cy="5662246"/>
          </a:xfrm>
          <a:custGeom>
            <a:avLst/>
            <a:gdLst/>
            <a:ahLst/>
            <a:cxnLst/>
            <a:rect l="l" t="t" r="r" b="b"/>
            <a:pathLst>
              <a:path w="10770577" h="5662246">
                <a:moveTo>
                  <a:pt x="1853637" y="655407"/>
                </a:moveTo>
                <a:lnTo>
                  <a:pt x="1892757" y="732410"/>
                </a:lnTo>
                <a:lnTo>
                  <a:pt x="1816625" y="732410"/>
                </a:lnTo>
                <a:close/>
                <a:moveTo>
                  <a:pt x="7226959" y="626417"/>
                </a:moveTo>
                <a:lnTo>
                  <a:pt x="7290797" y="626417"/>
                </a:lnTo>
                <a:cubicBezTo>
                  <a:pt x="7306823" y="626417"/>
                  <a:pt x="7320049" y="628068"/>
                  <a:pt x="7330478" y="631370"/>
                </a:cubicBezTo>
                <a:cubicBezTo>
                  <a:pt x="7340907" y="634672"/>
                  <a:pt x="7349502" y="639783"/>
                  <a:pt x="7356266" y="646703"/>
                </a:cubicBezTo>
                <a:cubicBezTo>
                  <a:pt x="7370303" y="660912"/>
                  <a:pt x="7377322" y="681265"/>
                  <a:pt x="7377322" y="707761"/>
                </a:cubicBezTo>
                <a:cubicBezTo>
                  <a:pt x="7377322" y="734310"/>
                  <a:pt x="7370303" y="754689"/>
                  <a:pt x="7356266" y="768896"/>
                </a:cubicBezTo>
                <a:cubicBezTo>
                  <a:pt x="7342962" y="782368"/>
                  <a:pt x="7321140" y="789104"/>
                  <a:pt x="7290797" y="789104"/>
                </a:cubicBezTo>
                <a:lnTo>
                  <a:pt x="7226959" y="789104"/>
                </a:lnTo>
                <a:close/>
                <a:moveTo>
                  <a:pt x="1435760" y="626417"/>
                </a:moveTo>
                <a:lnTo>
                  <a:pt x="1528185" y="626417"/>
                </a:lnTo>
                <a:cubicBezTo>
                  <a:pt x="1545059" y="626417"/>
                  <a:pt x="1556428" y="628304"/>
                  <a:pt x="1562291" y="632078"/>
                </a:cubicBezTo>
                <a:cubicBezTo>
                  <a:pt x="1568155" y="635853"/>
                  <a:pt x="1571086" y="642552"/>
                  <a:pt x="1571086" y="652176"/>
                </a:cubicBezTo>
                <a:cubicBezTo>
                  <a:pt x="1571086" y="662934"/>
                  <a:pt x="1566462" y="670328"/>
                  <a:pt x="1557213" y="674356"/>
                </a:cubicBezTo>
                <a:cubicBezTo>
                  <a:pt x="1551968" y="676742"/>
                  <a:pt x="1542291" y="677934"/>
                  <a:pt x="1528185" y="677934"/>
                </a:cubicBezTo>
                <a:lnTo>
                  <a:pt x="1435760" y="677934"/>
                </a:lnTo>
                <a:close/>
                <a:moveTo>
                  <a:pt x="759484" y="626417"/>
                </a:moveTo>
                <a:lnTo>
                  <a:pt x="846548" y="626417"/>
                </a:lnTo>
                <a:cubicBezTo>
                  <a:pt x="862740" y="626417"/>
                  <a:pt x="872997" y="627499"/>
                  <a:pt x="877321" y="629664"/>
                </a:cubicBezTo>
                <a:cubicBezTo>
                  <a:pt x="886680" y="634190"/>
                  <a:pt x="891360" y="641694"/>
                  <a:pt x="891360" y="652176"/>
                </a:cubicBezTo>
                <a:cubicBezTo>
                  <a:pt x="891360" y="662708"/>
                  <a:pt x="886530" y="671161"/>
                  <a:pt x="876871" y="677534"/>
                </a:cubicBezTo>
                <a:cubicBezTo>
                  <a:pt x="872806" y="677801"/>
                  <a:pt x="862698" y="677934"/>
                  <a:pt x="846548" y="677934"/>
                </a:cubicBezTo>
                <a:lnTo>
                  <a:pt x="759484" y="677934"/>
                </a:lnTo>
                <a:close/>
                <a:moveTo>
                  <a:pt x="2655335" y="622719"/>
                </a:moveTo>
                <a:cubicBezTo>
                  <a:pt x="2681723" y="623027"/>
                  <a:pt x="2703310" y="631513"/>
                  <a:pt x="2720095" y="648178"/>
                </a:cubicBezTo>
                <a:cubicBezTo>
                  <a:pt x="2735421" y="663537"/>
                  <a:pt x="2743084" y="683802"/>
                  <a:pt x="2743084" y="708970"/>
                </a:cubicBezTo>
                <a:cubicBezTo>
                  <a:pt x="2743084" y="732164"/>
                  <a:pt x="2735421" y="751592"/>
                  <a:pt x="2720095" y="767255"/>
                </a:cubicBezTo>
                <a:cubicBezTo>
                  <a:pt x="2703554" y="784286"/>
                  <a:pt x="2682047" y="792802"/>
                  <a:pt x="2655574" y="792802"/>
                </a:cubicBezTo>
                <a:cubicBezTo>
                  <a:pt x="2629007" y="792802"/>
                  <a:pt x="2607452" y="784286"/>
                  <a:pt x="2590911" y="767255"/>
                </a:cubicBezTo>
                <a:cubicBezTo>
                  <a:pt x="2575685" y="751543"/>
                  <a:pt x="2568072" y="731712"/>
                  <a:pt x="2568072" y="707761"/>
                </a:cubicBezTo>
                <a:cubicBezTo>
                  <a:pt x="2568072" y="683699"/>
                  <a:pt x="2575685" y="663812"/>
                  <a:pt x="2590911" y="648101"/>
                </a:cubicBezTo>
                <a:cubicBezTo>
                  <a:pt x="2607496" y="631180"/>
                  <a:pt x="2628971" y="622719"/>
                  <a:pt x="2655335" y="622719"/>
                </a:cubicBezTo>
                <a:close/>
                <a:moveTo>
                  <a:pt x="4925449" y="572680"/>
                </a:moveTo>
                <a:lnTo>
                  <a:pt x="5031565" y="572680"/>
                </a:lnTo>
                <a:cubicBezTo>
                  <a:pt x="5047880" y="572680"/>
                  <a:pt x="5059158" y="573102"/>
                  <a:pt x="5065397" y="573946"/>
                </a:cubicBezTo>
                <a:cubicBezTo>
                  <a:pt x="5071636" y="574789"/>
                  <a:pt x="5078066" y="576858"/>
                  <a:pt x="5084685" y="580152"/>
                </a:cubicBezTo>
                <a:cubicBezTo>
                  <a:pt x="5093887" y="585467"/>
                  <a:pt x="5098489" y="595712"/>
                  <a:pt x="5098489" y="610887"/>
                </a:cubicBezTo>
                <a:cubicBezTo>
                  <a:pt x="5098489" y="626114"/>
                  <a:pt x="5093207" y="636564"/>
                  <a:pt x="5082644" y="642239"/>
                </a:cubicBezTo>
                <a:cubicBezTo>
                  <a:pt x="5077513" y="645012"/>
                  <a:pt x="5071793" y="646848"/>
                  <a:pt x="5065482" y="647746"/>
                </a:cubicBezTo>
                <a:cubicBezTo>
                  <a:pt x="5059170" y="648645"/>
                  <a:pt x="5047865" y="649094"/>
                  <a:pt x="5031565" y="649094"/>
                </a:cubicBezTo>
                <a:lnTo>
                  <a:pt x="4925449" y="649094"/>
                </a:lnTo>
                <a:close/>
                <a:moveTo>
                  <a:pt x="7786821" y="568244"/>
                </a:moveTo>
                <a:cubicBezTo>
                  <a:pt x="7817330" y="568244"/>
                  <a:pt x="7842538" y="577183"/>
                  <a:pt x="7862446" y="595062"/>
                </a:cubicBezTo>
                <a:cubicBezTo>
                  <a:pt x="7886227" y="616191"/>
                  <a:pt x="7898118" y="643818"/>
                  <a:pt x="7898118" y="677942"/>
                </a:cubicBezTo>
                <a:cubicBezTo>
                  <a:pt x="7898118" y="705319"/>
                  <a:pt x="7890968" y="728583"/>
                  <a:pt x="7876669" y="747735"/>
                </a:cubicBezTo>
                <a:cubicBezTo>
                  <a:pt x="7863350" y="735544"/>
                  <a:pt x="7851132" y="726738"/>
                  <a:pt x="7840014" y="721316"/>
                </a:cubicBezTo>
                <a:cubicBezTo>
                  <a:pt x="7828896" y="715894"/>
                  <a:pt x="7817624" y="713184"/>
                  <a:pt x="7806198" y="713184"/>
                </a:cubicBezTo>
                <a:cubicBezTo>
                  <a:pt x="7790219" y="713184"/>
                  <a:pt x="7775340" y="718535"/>
                  <a:pt x="7761558" y="729237"/>
                </a:cubicBezTo>
                <a:lnTo>
                  <a:pt x="7761558" y="742382"/>
                </a:lnTo>
                <a:cubicBezTo>
                  <a:pt x="7786182" y="748187"/>
                  <a:pt x="7806506" y="761351"/>
                  <a:pt x="7822528" y="781871"/>
                </a:cubicBezTo>
                <a:lnTo>
                  <a:pt x="7824473" y="783443"/>
                </a:lnTo>
                <a:lnTo>
                  <a:pt x="7807936" y="786836"/>
                </a:lnTo>
                <a:cubicBezTo>
                  <a:pt x="7801333" y="787691"/>
                  <a:pt x="7794375" y="788118"/>
                  <a:pt x="7787064" y="788118"/>
                </a:cubicBezTo>
                <a:cubicBezTo>
                  <a:pt x="7756385" y="788118"/>
                  <a:pt x="7731045" y="779205"/>
                  <a:pt x="7711042" y="761377"/>
                </a:cubicBezTo>
                <a:cubicBezTo>
                  <a:pt x="7687368" y="740343"/>
                  <a:pt x="7675532" y="712611"/>
                  <a:pt x="7675532" y="678181"/>
                </a:cubicBezTo>
                <a:cubicBezTo>
                  <a:pt x="7675532" y="643957"/>
                  <a:pt x="7687368" y="616250"/>
                  <a:pt x="7711042" y="595062"/>
                </a:cubicBezTo>
                <a:cubicBezTo>
                  <a:pt x="7730952" y="577183"/>
                  <a:pt x="7756212" y="568244"/>
                  <a:pt x="7786821" y="568244"/>
                </a:cubicBezTo>
                <a:close/>
                <a:moveTo>
                  <a:pt x="423515" y="568244"/>
                </a:moveTo>
                <a:cubicBezTo>
                  <a:pt x="454029" y="568554"/>
                  <a:pt x="479423" y="577519"/>
                  <a:pt x="499698" y="595139"/>
                </a:cubicBezTo>
                <a:cubicBezTo>
                  <a:pt x="523428" y="615606"/>
                  <a:pt x="535293" y="643770"/>
                  <a:pt x="535293" y="679633"/>
                </a:cubicBezTo>
                <a:cubicBezTo>
                  <a:pt x="535293" y="694228"/>
                  <a:pt x="532491" y="708444"/>
                  <a:pt x="526886" y="722281"/>
                </a:cubicBezTo>
                <a:cubicBezTo>
                  <a:pt x="520525" y="737766"/>
                  <a:pt x="511437" y="750799"/>
                  <a:pt x="499621" y="761377"/>
                </a:cubicBezTo>
                <a:cubicBezTo>
                  <a:pt x="479770" y="779205"/>
                  <a:pt x="454562" y="788118"/>
                  <a:pt x="423996" y="788118"/>
                </a:cubicBezTo>
                <a:cubicBezTo>
                  <a:pt x="393480" y="788118"/>
                  <a:pt x="368220" y="779205"/>
                  <a:pt x="348218" y="761377"/>
                </a:cubicBezTo>
                <a:cubicBezTo>
                  <a:pt x="324544" y="740343"/>
                  <a:pt x="312707" y="712611"/>
                  <a:pt x="312707" y="678181"/>
                </a:cubicBezTo>
                <a:cubicBezTo>
                  <a:pt x="312707" y="643802"/>
                  <a:pt x="324544" y="616096"/>
                  <a:pt x="348218" y="595062"/>
                </a:cubicBezTo>
                <a:cubicBezTo>
                  <a:pt x="368279" y="577183"/>
                  <a:pt x="393378" y="568244"/>
                  <a:pt x="423515" y="568244"/>
                </a:cubicBezTo>
                <a:close/>
                <a:moveTo>
                  <a:pt x="8298033" y="567504"/>
                </a:moveTo>
                <a:lnTo>
                  <a:pt x="8298033" y="583103"/>
                </a:lnTo>
                <a:cubicBezTo>
                  <a:pt x="8307210" y="585100"/>
                  <a:pt x="8314269" y="588203"/>
                  <a:pt x="8319210" y="592410"/>
                </a:cubicBezTo>
                <a:cubicBezTo>
                  <a:pt x="8324152" y="596617"/>
                  <a:pt x="8331010" y="604758"/>
                  <a:pt x="8339783" y="616834"/>
                </a:cubicBezTo>
                <a:lnTo>
                  <a:pt x="8419062" y="726051"/>
                </a:lnTo>
                <a:lnTo>
                  <a:pt x="8419062" y="818530"/>
                </a:lnTo>
                <a:cubicBezTo>
                  <a:pt x="8419062" y="822492"/>
                  <a:pt x="8418286" y="825386"/>
                  <a:pt x="8416732" y="827213"/>
                </a:cubicBezTo>
                <a:cubicBezTo>
                  <a:pt x="8415179" y="829040"/>
                  <a:pt x="8410780" y="830956"/>
                  <a:pt x="8403534" y="832962"/>
                </a:cubicBezTo>
                <a:lnTo>
                  <a:pt x="8403534" y="848017"/>
                </a:lnTo>
                <a:lnTo>
                  <a:pt x="8509527" y="848017"/>
                </a:lnTo>
                <a:lnTo>
                  <a:pt x="8509527" y="833112"/>
                </a:lnTo>
                <a:cubicBezTo>
                  <a:pt x="8502230" y="830888"/>
                  <a:pt x="8497817" y="828880"/>
                  <a:pt x="8496290" y="827086"/>
                </a:cubicBezTo>
                <a:cubicBezTo>
                  <a:pt x="8494762" y="825293"/>
                  <a:pt x="8493998" y="822441"/>
                  <a:pt x="8493998" y="818530"/>
                </a:cubicBezTo>
                <a:lnTo>
                  <a:pt x="8493998" y="725878"/>
                </a:lnTo>
                <a:lnTo>
                  <a:pt x="8573150" y="616834"/>
                </a:lnTo>
                <a:cubicBezTo>
                  <a:pt x="8581968" y="604697"/>
                  <a:pt x="8588835" y="596535"/>
                  <a:pt x="8593754" y="592348"/>
                </a:cubicBezTo>
                <a:cubicBezTo>
                  <a:pt x="8598672" y="588162"/>
                  <a:pt x="8605763" y="585061"/>
                  <a:pt x="8615027" y="583045"/>
                </a:cubicBezTo>
                <a:lnTo>
                  <a:pt x="8615027" y="567504"/>
                </a:lnTo>
                <a:lnTo>
                  <a:pt x="8488818" y="567504"/>
                </a:lnTo>
                <a:lnTo>
                  <a:pt x="8489191" y="582906"/>
                </a:lnTo>
                <a:cubicBezTo>
                  <a:pt x="8499424" y="585782"/>
                  <a:pt x="8504539" y="589346"/>
                  <a:pt x="8504539" y="593598"/>
                </a:cubicBezTo>
                <a:cubicBezTo>
                  <a:pt x="8504539" y="596102"/>
                  <a:pt x="8501032" y="602350"/>
                  <a:pt x="8494018" y="612343"/>
                </a:cubicBezTo>
                <a:lnTo>
                  <a:pt x="8459750" y="664666"/>
                </a:lnTo>
                <a:lnTo>
                  <a:pt x="8425680" y="620046"/>
                </a:lnTo>
                <a:cubicBezTo>
                  <a:pt x="8418103" y="605131"/>
                  <a:pt x="8414314" y="596394"/>
                  <a:pt x="8414314" y="593837"/>
                </a:cubicBezTo>
                <a:cubicBezTo>
                  <a:pt x="8414314" y="589251"/>
                  <a:pt x="8419554" y="585588"/>
                  <a:pt x="8430032" y="582848"/>
                </a:cubicBezTo>
                <a:lnTo>
                  <a:pt x="8430032" y="567504"/>
                </a:lnTo>
                <a:close/>
                <a:moveTo>
                  <a:pt x="7136495" y="567504"/>
                </a:moveTo>
                <a:lnTo>
                  <a:pt x="7136495" y="582810"/>
                </a:lnTo>
                <a:cubicBezTo>
                  <a:pt x="7143697" y="585003"/>
                  <a:pt x="7148086" y="586996"/>
                  <a:pt x="7149661" y="588791"/>
                </a:cubicBezTo>
                <a:cubicBezTo>
                  <a:pt x="7151236" y="590586"/>
                  <a:pt x="7152024" y="593318"/>
                  <a:pt x="7152024" y="596987"/>
                </a:cubicBezTo>
                <a:lnTo>
                  <a:pt x="7152024" y="818534"/>
                </a:lnTo>
                <a:cubicBezTo>
                  <a:pt x="7152024" y="822326"/>
                  <a:pt x="7151207" y="825178"/>
                  <a:pt x="7149571" y="827090"/>
                </a:cubicBezTo>
                <a:cubicBezTo>
                  <a:pt x="7147935" y="829002"/>
                  <a:pt x="7143576" y="830865"/>
                  <a:pt x="7136495" y="832680"/>
                </a:cubicBezTo>
                <a:lnTo>
                  <a:pt x="7136495" y="848017"/>
                </a:lnTo>
                <a:lnTo>
                  <a:pt x="7300184" y="848017"/>
                </a:lnTo>
                <a:cubicBezTo>
                  <a:pt x="7325871" y="848017"/>
                  <a:pt x="7347414" y="845561"/>
                  <a:pt x="7364812" y="840649"/>
                </a:cubicBezTo>
                <a:cubicBezTo>
                  <a:pt x="7382211" y="835737"/>
                  <a:pt x="7397375" y="827739"/>
                  <a:pt x="7410306" y="816654"/>
                </a:cubicBezTo>
                <a:cubicBezTo>
                  <a:pt x="7439095" y="791738"/>
                  <a:pt x="7453489" y="755440"/>
                  <a:pt x="7453489" y="707761"/>
                </a:cubicBezTo>
                <a:cubicBezTo>
                  <a:pt x="7453489" y="682241"/>
                  <a:pt x="7449219" y="659770"/>
                  <a:pt x="7440679" y="640348"/>
                </a:cubicBezTo>
                <a:cubicBezTo>
                  <a:pt x="7428419" y="612463"/>
                  <a:pt x="7408278" y="592444"/>
                  <a:pt x="7380257" y="580291"/>
                </a:cubicBezTo>
                <a:cubicBezTo>
                  <a:pt x="7360535" y="571766"/>
                  <a:pt x="7333844" y="567504"/>
                  <a:pt x="7300184" y="567504"/>
                </a:cubicBezTo>
                <a:close/>
                <a:moveTo>
                  <a:pt x="5686551" y="567504"/>
                </a:moveTo>
                <a:lnTo>
                  <a:pt x="5686551" y="582810"/>
                </a:lnTo>
                <a:cubicBezTo>
                  <a:pt x="5693753" y="585003"/>
                  <a:pt x="5698142" y="586996"/>
                  <a:pt x="5699717" y="588791"/>
                </a:cubicBezTo>
                <a:cubicBezTo>
                  <a:pt x="5701292" y="590586"/>
                  <a:pt x="5702080" y="593318"/>
                  <a:pt x="5702080" y="596987"/>
                </a:cubicBezTo>
                <a:lnTo>
                  <a:pt x="5702080" y="750327"/>
                </a:lnTo>
                <a:cubicBezTo>
                  <a:pt x="5702080" y="765048"/>
                  <a:pt x="5698434" y="775807"/>
                  <a:pt x="5691142" y="782605"/>
                </a:cubicBezTo>
                <a:cubicBezTo>
                  <a:pt x="5683849" y="789403"/>
                  <a:pt x="5672214" y="792802"/>
                  <a:pt x="5656236" y="792802"/>
                </a:cubicBezTo>
                <a:cubicBezTo>
                  <a:pt x="5645264" y="792802"/>
                  <a:pt x="5633620" y="790890"/>
                  <a:pt x="5621302" y="787065"/>
                </a:cubicBezTo>
                <a:cubicBezTo>
                  <a:pt x="5608985" y="783241"/>
                  <a:pt x="5598698" y="778627"/>
                  <a:pt x="5590440" y="773225"/>
                </a:cubicBezTo>
                <a:cubicBezTo>
                  <a:pt x="5591657" y="771795"/>
                  <a:pt x="5592266" y="767715"/>
                  <a:pt x="5592266" y="760985"/>
                </a:cubicBezTo>
                <a:lnTo>
                  <a:pt x="5577665" y="757276"/>
                </a:lnTo>
                <a:lnTo>
                  <a:pt x="5551964" y="839305"/>
                </a:lnTo>
                <a:lnTo>
                  <a:pt x="5565186" y="842814"/>
                </a:lnTo>
                <a:cubicBezTo>
                  <a:pt x="5569183" y="838626"/>
                  <a:pt x="5572221" y="836532"/>
                  <a:pt x="5574298" y="836532"/>
                </a:cubicBezTo>
                <a:cubicBezTo>
                  <a:pt x="5575531" y="836532"/>
                  <a:pt x="5577516" y="836951"/>
                  <a:pt x="5580253" y="837788"/>
                </a:cubicBezTo>
                <a:cubicBezTo>
                  <a:pt x="5613938" y="848551"/>
                  <a:pt x="5642338" y="853933"/>
                  <a:pt x="5665452" y="853933"/>
                </a:cubicBezTo>
                <a:cubicBezTo>
                  <a:pt x="5686636" y="853933"/>
                  <a:pt x="5705647" y="850859"/>
                  <a:pt x="5722485" y="844711"/>
                </a:cubicBezTo>
                <a:cubicBezTo>
                  <a:pt x="5739324" y="838562"/>
                  <a:pt x="5752126" y="829814"/>
                  <a:pt x="5760893" y="818465"/>
                </a:cubicBezTo>
                <a:cubicBezTo>
                  <a:pt x="5771641" y="804594"/>
                  <a:pt x="5777015" y="782283"/>
                  <a:pt x="5777015" y="751533"/>
                </a:cubicBezTo>
                <a:lnTo>
                  <a:pt x="5777015" y="596987"/>
                </a:lnTo>
                <a:cubicBezTo>
                  <a:pt x="5777015" y="593131"/>
                  <a:pt x="5777774" y="590311"/>
                  <a:pt x="5779293" y="588528"/>
                </a:cubicBezTo>
                <a:cubicBezTo>
                  <a:pt x="5780812" y="586744"/>
                  <a:pt x="5785229" y="584840"/>
                  <a:pt x="5792544" y="582814"/>
                </a:cubicBezTo>
                <a:lnTo>
                  <a:pt x="5792544" y="567504"/>
                </a:lnTo>
                <a:close/>
                <a:moveTo>
                  <a:pt x="3907520" y="567504"/>
                </a:moveTo>
                <a:lnTo>
                  <a:pt x="3907520" y="582810"/>
                </a:lnTo>
                <a:cubicBezTo>
                  <a:pt x="3914722" y="585003"/>
                  <a:pt x="3919111" y="586996"/>
                  <a:pt x="3920686" y="588791"/>
                </a:cubicBezTo>
                <a:cubicBezTo>
                  <a:pt x="3922262" y="590586"/>
                  <a:pt x="3923049" y="593318"/>
                  <a:pt x="3923049" y="596987"/>
                </a:cubicBezTo>
                <a:lnTo>
                  <a:pt x="3923049" y="818534"/>
                </a:lnTo>
                <a:cubicBezTo>
                  <a:pt x="3923049" y="822326"/>
                  <a:pt x="3922231" y="825178"/>
                  <a:pt x="3920596" y="827090"/>
                </a:cubicBezTo>
                <a:cubicBezTo>
                  <a:pt x="3918960" y="829002"/>
                  <a:pt x="3914601" y="830865"/>
                  <a:pt x="3907520" y="832680"/>
                </a:cubicBezTo>
                <a:lnTo>
                  <a:pt x="3907520" y="848017"/>
                </a:lnTo>
                <a:lnTo>
                  <a:pt x="4013513" y="848017"/>
                </a:lnTo>
                <a:lnTo>
                  <a:pt x="4013513" y="832865"/>
                </a:lnTo>
                <a:cubicBezTo>
                  <a:pt x="4006211" y="830644"/>
                  <a:pt x="4001797" y="828638"/>
                  <a:pt x="4000272" y="826847"/>
                </a:cubicBezTo>
                <a:cubicBezTo>
                  <a:pt x="3998747" y="825056"/>
                  <a:pt x="3997984" y="822211"/>
                  <a:pt x="3997984" y="818310"/>
                </a:cubicBezTo>
                <a:lnTo>
                  <a:pt x="3997984" y="596972"/>
                </a:lnTo>
                <a:cubicBezTo>
                  <a:pt x="3997984" y="593120"/>
                  <a:pt x="3998743" y="590304"/>
                  <a:pt x="4000262" y="588522"/>
                </a:cubicBezTo>
                <a:cubicBezTo>
                  <a:pt x="4001781" y="586740"/>
                  <a:pt x="4006198" y="584837"/>
                  <a:pt x="4013513" y="582814"/>
                </a:cubicBezTo>
                <a:lnTo>
                  <a:pt x="4013513" y="567504"/>
                </a:lnTo>
                <a:close/>
                <a:moveTo>
                  <a:pt x="2859770" y="567504"/>
                </a:moveTo>
                <a:lnTo>
                  <a:pt x="2859770" y="582810"/>
                </a:lnTo>
                <a:cubicBezTo>
                  <a:pt x="2866973" y="585003"/>
                  <a:pt x="2871361" y="586996"/>
                  <a:pt x="2872937" y="588791"/>
                </a:cubicBezTo>
                <a:cubicBezTo>
                  <a:pt x="2874512" y="590586"/>
                  <a:pt x="2875300" y="593318"/>
                  <a:pt x="2875300" y="596987"/>
                </a:cubicBezTo>
                <a:lnTo>
                  <a:pt x="2875300" y="818534"/>
                </a:lnTo>
                <a:cubicBezTo>
                  <a:pt x="2875300" y="822326"/>
                  <a:pt x="2874481" y="825178"/>
                  <a:pt x="2872846" y="827090"/>
                </a:cubicBezTo>
                <a:cubicBezTo>
                  <a:pt x="2871210" y="829002"/>
                  <a:pt x="2866852" y="830865"/>
                  <a:pt x="2859770" y="832680"/>
                </a:cubicBezTo>
                <a:lnTo>
                  <a:pt x="2859770" y="848017"/>
                </a:lnTo>
                <a:lnTo>
                  <a:pt x="2959848" y="848017"/>
                </a:lnTo>
                <a:lnTo>
                  <a:pt x="2959848" y="832815"/>
                </a:lnTo>
                <a:cubicBezTo>
                  <a:pt x="2952697" y="830782"/>
                  <a:pt x="2948321" y="828830"/>
                  <a:pt x="2946720" y="826961"/>
                </a:cubicBezTo>
                <a:cubicBezTo>
                  <a:pt x="2945119" y="825092"/>
                  <a:pt x="2944319" y="822211"/>
                  <a:pt x="2944319" y="818318"/>
                </a:cubicBezTo>
                <a:lnTo>
                  <a:pt x="2944319" y="669638"/>
                </a:lnTo>
                <a:lnTo>
                  <a:pt x="3079414" y="809983"/>
                </a:lnTo>
                <a:cubicBezTo>
                  <a:pt x="3086080" y="816754"/>
                  <a:pt x="3090202" y="821120"/>
                  <a:pt x="3091781" y="823079"/>
                </a:cubicBezTo>
                <a:cubicBezTo>
                  <a:pt x="3093360" y="825038"/>
                  <a:pt x="3094150" y="826530"/>
                  <a:pt x="3094150" y="827554"/>
                </a:cubicBezTo>
                <a:cubicBezTo>
                  <a:pt x="3094150" y="829380"/>
                  <a:pt x="3090603" y="831013"/>
                  <a:pt x="3083513" y="832453"/>
                </a:cubicBezTo>
                <a:lnTo>
                  <a:pt x="3083513" y="848017"/>
                </a:lnTo>
                <a:lnTo>
                  <a:pt x="3190569" y="848017"/>
                </a:lnTo>
                <a:lnTo>
                  <a:pt x="3190569" y="832865"/>
                </a:lnTo>
                <a:cubicBezTo>
                  <a:pt x="3183266" y="830644"/>
                  <a:pt x="3178852" y="828638"/>
                  <a:pt x="3177327" y="826847"/>
                </a:cubicBezTo>
                <a:cubicBezTo>
                  <a:pt x="3175802" y="825056"/>
                  <a:pt x="3175039" y="822211"/>
                  <a:pt x="3175039" y="818310"/>
                </a:cubicBezTo>
                <a:lnTo>
                  <a:pt x="3175039" y="596972"/>
                </a:lnTo>
                <a:cubicBezTo>
                  <a:pt x="3175039" y="593120"/>
                  <a:pt x="3175799" y="590304"/>
                  <a:pt x="3177317" y="588522"/>
                </a:cubicBezTo>
                <a:cubicBezTo>
                  <a:pt x="3178836" y="586740"/>
                  <a:pt x="3183254" y="584837"/>
                  <a:pt x="3190569" y="582814"/>
                </a:cubicBezTo>
                <a:lnTo>
                  <a:pt x="3190569" y="567504"/>
                </a:lnTo>
                <a:lnTo>
                  <a:pt x="3090491" y="567504"/>
                </a:lnTo>
                <a:lnTo>
                  <a:pt x="3090491" y="582883"/>
                </a:lnTo>
                <a:cubicBezTo>
                  <a:pt x="3097740" y="584891"/>
                  <a:pt x="3102140" y="586807"/>
                  <a:pt x="3103692" y="588631"/>
                </a:cubicBezTo>
                <a:cubicBezTo>
                  <a:pt x="3105244" y="590456"/>
                  <a:pt x="3106020" y="593241"/>
                  <a:pt x="3106020" y="596987"/>
                </a:cubicBezTo>
                <a:lnTo>
                  <a:pt x="3106020" y="741288"/>
                </a:lnTo>
                <a:lnTo>
                  <a:pt x="2969399" y="598601"/>
                </a:lnTo>
                <a:cubicBezTo>
                  <a:pt x="2965266" y="594465"/>
                  <a:pt x="2963199" y="591105"/>
                  <a:pt x="2963199" y="588522"/>
                </a:cubicBezTo>
                <a:cubicBezTo>
                  <a:pt x="2963199" y="586583"/>
                  <a:pt x="2966745" y="584727"/>
                  <a:pt x="2973836" y="582952"/>
                </a:cubicBezTo>
                <a:lnTo>
                  <a:pt x="2973836" y="567504"/>
                </a:lnTo>
                <a:close/>
                <a:moveTo>
                  <a:pt x="2354945" y="567504"/>
                </a:moveTo>
                <a:lnTo>
                  <a:pt x="2354945" y="582810"/>
                </a:lnTo>
                <a:cubicBezTo>
                  <a:pt x="2362147" y="585003"/>
                  <a:pt x="2366537" y="586996"/>
                  <a:pt x="2368112" y="588791"/>
                </a:cubicBezTo>
                <a:cubicBezTo>
                  <a:pt x="2369687" y="590586"/>
                  <a:pt x="2370475" y="593318"/>
                  <a:pt x="2370475" y="596987"/>
                </a:cubicBezTo>
                <a:lnTo>
                  <a:pt x="2370475" y="818534"/>
                </a:lnTo>
                <a:cubicBezTo>
                  <a:pt x="2370475" y="822326"/>
                  <a:pt x="2369657" y="825178"/>
                  <a:pt x="2368021" y="827090"/>
                </a:cubicBezTo>
                <a:cubicBezTo>
                  <a:pt x="2366385" y="829002"/>
                  <a:pt x="2362027" y="830865"/>
                  <a:pt x="2354945" y="832680"/>
                </a:cubicBezTo>
                <a:lnTo>
                  <a:pt x="2354945" y="848017"/>
                </a:lnTo>
                <a:lnTo>
                  <a:pt x="2460939" y="848017"/>
                </a:lnTo>
                <a:lnTo>
                  <a:pt x="2460939" y="832865"/>
                </a:lnTo>
                <a:cubicBezTo>
                  <a:pt x="2453636" y="830644"/>
                  <a:pt x="2449223" y="828638"/>
                  <a:pt x="2447697" y="826847"/>
                </a:cubicBezTo>
                <a:cubicBezTo>
                  <a:pt x="2446172" y="825056"/>
                  <a:pt x="2445409" y="822211"/>
                  <a:pt x="2445409" y="818310"/>
                </a:cubicBezTo>
                <a:lnTo>
                  <a:pt x="2445409" y="596972"/>
                </a:lnTo>
                <a:cubicBezTo>
                  <a:pt x="2445409" y="593120"/>
                  <a:pt x="2446169" y="590304"/>
                  <a:pt x="2447688" y="588522"/>
                </a:cubicBezTo>
                <a:cubicBezTo>
                  <a:pt x="2449206" y="586740"/>
                  <a:pt x="2453624" y="584837"/>
                  <a:pt x="2460939" y="582814"/>
                </a:cubicBezTo>
                <a:lnTo>
                  <a:pt x="2460939" y="567504"/>
                </a:lnTo>
                <a:close/>
                <a:moveTo>
                  <a:pt x="1799805" y="567504"/>
                </a:moveTo>
                <a:lnTo>
                  <a:pt x="1799805" y="582475"/>
                </a:lnTo>
                <a:cubicBezTo>
                  <a:pt x="1808828" y="586183"/>
                  <a:pt x="1813339" y="590214"/>
                  <a:pt x="1813339" y="594569"/>
                </a:cubicBezTo>
                <a:cubicBezTo>
                  <a:pt x="1813339" y="599404"/>
                  <a:pt x="1811641" y="605295"/>
                  <a:pt x="1808243" y="612243"/>
                </a:cubicBezTo>
                <a:lnTo>
                  <a:pt x="1709437" y="812506"/>
                </a:lnTo>
                <a:cubicBezTo>
                  <a:pt x="1705701" y="819988"/>
                  <a:pt x="1702628" y="824837"/>
                  <a:pt x="1700220" y="827051"/>
                </a:cubicBezTo>
                <a:cubicBezTo>
                  <a:pt x="1697812" y="829266"/>
                  <a:pt x="1692677" y="830995"/>
                  <a:pt x="1684814" y="832237"/>
                </a:cubicBezTo>
                <a:lnTo>
                  <a:pt x="1684814" y="848017"/>
                </a:lnTo>
                <a:lnTo>
                  <a:pt x="1794505" y="848017"/>
                </a:lnTo>
                <a:lnTo>
                  <a:pt x="1794505" y="832511"/>
                </a:lnTo>
                <a:cubicBezTo>
                  <a:pt x="1784180" y="830408"/>
                  <a:pt x="1779018" y="826783"/>
                  <a:pt x="1779018" y="821634"/>
                </a:cubicBezTo>
                <a:cubicBezTo>
                  <a:pt x="1779018" y="818232"/>
                  <a:pt x="1780522" y="813372"/>
                  <a:pt x="1783528" y="807053"/>
                </a:cubicBezTo>
                <a:lnTo>
                  <a:pt x="1796277" y="780231"/>
                </a:lnTo>
                <a:lnTo>
                  <a:pt x="1914144" y="780231"/>
                </a:lnTo>
                <a:lnTo>
                  <a:pt x="1927779" y="805477"/>
                </a:lnTo>
                <a:cubicBezTo>
                  <a:pt x="1931448" y="812225"/>
                  <a:pt x="1933283" y="817630"/>
                  <a:pt x="1933283" y="821692"/>
                </a:cubicBezTo>
                <a:cubicBezTo>
                  <a:pt x="1933283" y="826974"/>
                  <a:pt x="1928065" y="830501"/>
                  <a:pt x="1917630" y="832272"/>
                </a:cubicBezTo>
                <a:lnTo>
                  <a:pt x="1917630" y="848017"/>
                </a:lnTo>
                <a:lnTo>
                  <a:pt x="2038290" y="848017"/>
                </a:lnTo>
                <a:lnTo>
                  <a:pt x="2038290" y="832469"/>
                </a:lnTo>
                <a:cubicBezTo>
                  <a:pt x="2029976" y="830861"/>
                  <a:pt x="2024473" y="828756"/>
                  <a:pt x="2021781" y="826152"/>
                </a:cubicBezTo>
                <a:cubicBezTo>
                  <a:pt x="2019088" y="823549"/>
                  <a:pt x="2013923" y="816303"/>
                  <a:pt x="2006284" y="804414"/>
                </a:cubicBezTo>
                <a:lnTo>
                  <a:pt x="1907131" y="612894"/>
                </a:lnTo>
                <a:cubicBezTo>
                  <a:pt x="1903536" y="605984"/>
                  <a:pt x="1901739" y="600198"/>
                  <a:pt x="1901739" y="595535"/>
                </a:cubicBezTo>
                <a:cubicBezTo>
                  <a:pt x="1901739" y="590315"/>
                  <a:pt x="1906168" y="585931"/>
                  <a:pt x="1915027" y="582382"/>
                </a:cubicBezTo>
                <a:lnTo>
                  <a:pt x="1915027" y="567504"/>
                </a:lnTo>
                <a:close/>
                <a:moveTo>
                  <a:pt x="1345295" y="567504"/>
                </a:moveTo>
                <a:lnTo>
                  <a:pt x="1345295" y="582810"/>
                </a:lnTo>
                <a:cubicBezTo>
                  <a:pt x="1352498" y="585003"/>
                  <a:pt x="1356886" y="586996"/>
                  <a:pt x="1358462" y="588791"/>
                </a:cubicBezTo>
                <a:cubicBezTo>
                  <a:pt x="1360037" y="590586"/>
                  <a:pt x="1360824" y="593318"/>
                  <a:pt x="1360824" y="596987"/>
                </a:cubicBezTo>
                <a:lnTo>
                  <a:pt x="1360824" y="818534"/>
                </a:lnTo>
                <a:cubicBezTo>
                  <a:pt x="1360824" y="822326"/>
                  <a:pt x="1360006" y="825178"/>
                  <a:pt x="1358371" y="827090"/>
                </a:cubicBezTo>
                <a:cubicBezTo>
                  <a:pt x="1356735" y="829002"/>
                  <a:pt x="1352377" y="830865"/>
                  <a:pt x="1345295" y="832680"/>
                </a:cubicBezTo>
                <a:lnTo>
                  <a:pt x="1345295" y="848017"/>
                </a:lnTo>
                <a:lnTo>
                  <a:pt x="1451289" y="848017"/>
                </a:lnTo>
                <a:lnTo>
                  <a:pt x="1451289" y="832861"/>
                </a:lnTo>
                <a:cubicBezTo>
                  <a:pt x="1443986" y="830646"/>
                  <a:pt x="1439573" y="828643"/>
                  <a:pt x="1438048" y="826855"/>
                </a:cubicBezTo>
                <a:cubicBezTo>
                  <a:pt x="1436522" y="825067"/>
                  <a:pt x="1435760" y="822225"/>
                  <a:pt x="1435760" y="818330"/>
                </a:cubicBezTo>
                <a:lnTo>
                  <a:pt x="1435760" y="736847"/>
                </a:lnTo>
                <a:lnTo>
                  <a:pt x="1492943" y="736847"/>
                </a:lnTo>
                <a:lnTo>
                  <a:pt x="1547777" y="814328"/>
                </a:lnTo>
                <a:cubicBezTo>
                  <a:pt x="1550817" y="819440"/>
                  <a:pt x="1552337" y="823188"/>
                  <a:pt x="1552337" y="825570"/>
                </a:cubicBezTo>
                <a:cubicBezTo>
                  <a:pt x="1552337" y="828077"/>
                  <a:pt x="1548147" y="830456"/>
                  <a:pt x="1539766" y="832707"/>
                </a:cubicBezTo>
                <a:lnTo>
                  <a:pt x="1539766" y="848017"/>
                </a:lnTo>
                <a:lnTo>
                  <a:pt x="1663523" y="848017"/>
                </a:lnTo>
                <a:lnTo>
                  <a:pt x="1663523" y="832434"/>
                </a:lnTo>
                <a:cubicBezTo>
                  <a:pt x="1654574" y="830809"/>
                  <a:pt x="1647580" y="827842"/>
                  <a:pt x="1642541" y="823533"/>
                </a:cubicBezTo>
                <a:cubicBezTo>
                  <a:pt x="1637502" y="819225"/>
                  <a:pt x="1628859" y="809892"/>
                  <a:pt x="1616611" y="795537"/>
                </a:cubicBezTo>
                <a:lnTo>
                  <a:pt x="1571082" y="732252"/>
                </a:lnTo>
                <a:cubicBezTo>
                  <a:pt x="1596135" y="727595"/>
                  <a:pt x="1615094" y="718668"/>
                  <a:pt x="1627957" y="705473"/>
                </a:cubicBezTo>
                <a:cubicBezTo>
                  <a:pt x="1640822" y="692277"/>
                  <a:pt x="1647254" y="674100"/>
                  <a:pt x="1647254" y="650939"/>
                </a:cubicBezTo>
                <a:cubicBezTo>
                  <a:pt x="1647254" y="620448"/>
                  <a:pt x="1636693" y="598313"/>
                  <a:pt x="1615571" y="584535"/>
                </a:cubicBezTo>
                <a:cubicBezTo>
                  <a:pt x="1605542" y="578083"/>
                  <a:pt x="1594182" y="573631"/>
                  <a:pt x="1581491" y="571180"/>
                </a:cubicBezTo>
                <a:cubicBezTo>
                  <a:pt x="1568800" y="568729"/>
                  <a:pt x="1550872" y="567504"/>
                  <a:pt x="1527707" y="567504"/>
                </a:cubicBezTo>
                <a:close/>
                <a:moveTo>
                  <a:pt x="669020" y="567504"/>
                </a:moveTo>
                <a:lnTo>
                  <a:pt x="669020" y="582810"/>
                </a:lnTo>
                <a:cubicBezTo>
                  <a:pt x="676222" y="585003"/>
                  <a:pt x="680611" y="586996"/>
                  <a:pt x="682187" y="588791"/>
                </a:cubicBezTo>
                <a:cubicBezTo>
                  <a:pt x="683762" y="590586"/>
                  <a:pt x="684549" y="593318"/>
                  <a:pt x="684549" y="596987"/>
                </a:cubicBezTo>
                <a:lnTo>
                  <a:pt x="684549" y="818534"/>
                </a:lnTo>
                <a:cubicBezTo>
                  <a:pt x="684549" y="822326"/>
                  <a:pt x="683732" y="825178"/>
                  <a:pt x="682096" y="827090"/>
                </a:cubicBezTo>
                <a:cubicBezTo>
                  <a:pt x="680460" y="829002"/>
                  <a:pt x="676102" y="830865"/>
                  <a:pt x="669020" y="832680"/>
                </a:cubicBezTo>
                <a:lnTo>
                  <a:pt x="669020" y="848017"/>
                </a:lnTo>
                <a:lnTo>
                  <a:pt x="775014" y="848017"/>
                </a:lnTo>
                <a:lnTo>
                  <a:pt x="775014" y="832861"/>
                </a:lnTo>
                <a:cubicBezTo>
                  <a:pt x="767711" y="830646"/>
                  <a:pt x="763298" y="828643"/>
                  <a:pt x="761772" y="826855"/>
                </a:cubicBezTo>
                <a:cubicBezTo>
                  <a:pt x="760247" y="825067"/>
                  <a:pt x="759484" y="822225"/>
                  <a:pt x="759484" y="818330"/>
                </a:cubicBezTo>
                <a:lnTo>
                  <a:pt x="759484" y="736847"/>
                </a:lnTo>
                <a:lnTo>
                  <a:pt x="850476" y="736847"/>
                </a:lnTo>
                <a:cubicBezTo>
                  <a:pt x="889538" y="736847"/>
                  <a:pt x="918812" y="729881"/>
                  <a:pt x="938298" y="715949"/>
                </a:cubicBezTo>
                <a:cubicBezTo>
                  <a:pt x="957784" y="702017"/>
                  <a:pt x="967527" y="680759"/>
                  <a:pt x="967527" y="652176"/>
                </a:cubicBezTo>
                <a:cubicBezTo>
                  <a:pt x="967527" y="637512"/>
                  <a:pt x="964414" y="624127"/>
                  <a:pt x="958186" y="612022"/>
                </a:cubicBezTo>
                <a:cubicBezTo>
                  <a:pt x="951958" y="599916"/>
                  <a:pt x="943250" y="590544"/>
                  <a:pt x="932063" y="583904"/>
                </a:cubicBezTo>
                <a:cubicBezTo>
                  <a:pt x="913552" y="572971"/>
                  <a:pt x="886339" y="567504"/>
                  <a:pt x="850422" y="567504"/>
                </a:cubicBezTo>
                <a:close/>
                <a:moveTo>
                  <a:pt x="6324089" y="561588"/>
                </a:moveTo>
                <a:cubicBezTo>
                  <a:pt x="6262856" y="561588"/>
                  <a:pt x="6217321" y="581282"/>
                  <a:pt x="6187487" y="620670"/>
                </a:cubicBezTo>
                <a:cubicBezTo>
                  <a:pt x="6168515" y="645831"/>
                  <a:pt x="6159029" y="674861"/>
                  <a:pt x="6159029" y="707761"/>
                </a:cubicBezTo>
                <a:cubicBezTo>
                  <a:pt x="6159029" y="731699"/>
                  <a:pt x="6164020" y="751420"/>
                  <a:pt x="6174003" y="766924"/>
                </a:cubicBezTo>
                <a:cubicBezTo>
                  <a:pt x="6184015" y="790577"/>
                  <a:pt x="6197215" y="808685"/>
                  <a:pt x="6213605" y="821249"/>
                </a:cubicBezTo>
                <a:cubicBezTo>
                  <a:pt x="6242342" y="843038"/>
                  <a:pt x="6279331" y="853933"/>
                  <a:pt x="6324570" y="853933"/>
                </a:cubicBezTo>
                <a:cubicBezTo>
                  <a:pt x="6347253" y="853933"/>
                  <a:pt x="6367249" y="851369"/>
                  <a:pt x="6384560" y="846242"/>
                </a:cubicBezTo>
                <a:cubicBezTo>
                  <a:pt x="6401870" y="841114"/>
                  <a:pt x="6419678" y="832205"/>
                  <a:pt x="6437986" y="819516"/>
                </a:cubicBezTo>
                <a:cubicBezTo>
                  <a:pt x="6451243" y="813538"/>
                  <a:pt x="6458763" y="810550"/>
                  <a:pt x="6460548" y="810550"/>
                </a:cubicBezTo>
                <a:cubicBezTo>
                  <a:pt x="6461647" y="810550"/>
                  <a:pt x="6464733" y="811923"/>
                  <a:pt x="6469807" y="814671"/>
                </a:cubicBezTo>
                <a:lnTo>
                  <a:pt x="6480460" y="806787"/>
                </a:lnTo>
                <a:lnTo>
                  <a:pt x="6435690" y="741080"/>
                </a:lnTo>
                <a:lnTo>
                  <a:pt x="6424247" y="747947"/>
                </a:lnTo>
                <a:cubicBezTo>
                  <a:pt x="6424731" y="753994"/>
                  <a:pt x="6424972" y="756974"/>
                  <a:pt x="6424972" y="756887"/>
                </a:cubicBezTo>
                <a:cubicBezTo>
                  <a:pt x="6424972" y="761616"/>
                  <a:pt x="6416119" y="769267"/>
                  <a:pt x="6398415" y="779838"/>
                </a:cubicBezTo>
                <a:cubicBezTo>
                  <a:pt x="6378236" y="788481"/>
                  <a:pt x="6357108" y="792802"/>
                  <a:pt x="6335031" y="792802"/>
                </a:cubicBezTo>
                <a:cubicBezTo>
                  <a:pt x="6307102" y="792802"/>
                  <a:pt x="6284012" y="785535"/>
                  <a:pt x="6265762" y="771002"/>
                </a:cubicBezTo>
                <a:cubicBezTo>
                  <a:pt x="6245385" y="754741"/>
                  <a:pt x="6235196" y="733661"/>
                  <a:pt x="6235196" y="707761"/>
                </a:cubicBezTo>
                <a:cubicBezTo>
                  <a:pt x="6235196" y="682074"/>
                  <a:pt x="6246059" y="659790"/>
                  <a:pt x="6267784" y="640910"/>
                </a:cubicBezTo>
                <a:cubicBezTo>
                  <a:pt x="6284597" y="628783"/>
                  <a:pt x="6307013" y="622719"/>
                  <a:pt x="6335031" y="622719"/>
                </a:cubicBezTo>
                <a:cubicBezTo>
                  <a:pt x="6355121" y="622719"/>
                  <a:pt x="6375187" y="627331"/>
                  <a:pt x="6395230" y="636554"/>
                </a:cubicBezTo>
                <a:cubicBezTo>
                  <a:pt x="6415058" y="645643"/>
                  <a:pt x="6424972" y="653045"/>
                  <a:pt x="6424972" y="658758"/>
                </a:cubicBezTo>
                <a:cubicBezTo>
                  <a:pt x="6424972" y="659033"/>
                  <a:pt x="6424908" y="659741"/>
                  <a:pt x="6424783" y="660884"/>
                </a:cubicBezTo>
                <a:cubicBezTo>
                  <a:pt x="6424619" y="661369"/>
                  <a:pt x="6424440" y="663706"/>
                  <a:pt x="6424247" y="667894"/>
                </a:cubicBezTo>
                <a:lnTo>
                  <a:pt x="6435783" y="674291"/>
                </a:lnTo>
                <a:lnTo>
                  <a:pt x="6480460" y="609185"/>
                </a:lnTo>
                <a:lnTo>
                  <a:pt x="6469888" y="600854"/>
                </a:lnTo>
                <a:cubicBezTo>
                  <a:pt x="6464832" y="603602"/>
                  <a:pt x="6461719" y="604975"/>
                  <a:pt x="6460548" y="604975"/>
                </a:cubicBezTo>
                <a:cubicBezTo>
                  <a:pt x="6458679" y="604975"/>
                  <a:pt x="6450675" y="601987"/>
                  <a:pt x="6436537" y="596009"/>
                </a:cubicBezTo>
                <a:cubicBezTo>
                  <a:pt x="6419412" y="583402"/>
                  <a:pt x="6402001" y="574513"/>
                  <a:pt x="6384305" y="569343"/>
                </a:cubicBezTo>
                <a:cubicBezTo>
                  <a:pt x="6366610" y="564173"/>
                  <a:pt x="6346538" y="561588"/>
                  <a:pt x="6324089" y="561588"/>
                </a:cubicBezTo>
                <a:close/>
                <a:moveTo>
                  <a:pt x="4186392" y="561588"/>
                </a:moveTo>
                <a:cubicBezTo>
                  <a:pt x="4151320" y="561588"/>
                  <a:pt x="4121761" y="568937"/>
                  <a:pt x="4097715" y="583634"/>
                </a:cubicBezTo>
                <a:cubicBezTo>
                  <a:pt x="4070710" y="600214"/>
                  <a:pt x="4057208" y="624247"/>
                  <a:pt x="4057208" y="655734"/>
                </a:cubicBezTo>
                <a:cubicBezTo>
                  <a:pt x="4057208" y="669803"/>
                  <a:pt x="4060302" y="682772"/>
                  <a:pt x="4066490" y="694642"/>
                </a:cubicBezTo>
                <a:cubicBezTo>
                  <a:pt x="4072679" y="706513"/>
                  <a:pt x="4081306" y="715909"/>
                  <a:pt x="4092373" y="722832"/>
                </a:cubicBezTo>
                <a:cubicBezTo>
                  <a:pt x="4100889" y="728116"/>
                  <a:pt x="4110694" y="732084"/>
                  <a:pt x="4121787" y="734737"/>
                </a:cubicBezTo>
                <a:cubicBezTo>
                  <a:pt x="4132879" y="737389"/>
                  <a:pt x="4148834" y="739536"/>
                  <a:pt x="4169653" y="741176"/>
                </a:cubicBezTo>
                <a:lnTo>
                  <a:pt x="4207579" y="744319"/>
                </a:lnTo>
                <a:cubicBezTo>
                  <a:pt x="4227291" y="746060"/>
                  <a:pt x="4240836" y="748163"/>
                  <a:pt x="4248212" y="750628"/>
                </a:cubicBezTo>
                <a:cubicBezTo>
                  <a:pt x="4257600" y="753766"/>
                  <a:pt x="4262294" y="759063"/>
                  <a:pt x="4262294" y="766519"/>
                </a:cubicBezTo>
                <a:cubicBezTo>
                  <a:pt x="4262294" y="776451"/>
                  <a:pt x="4253915" y="784262"/>
                  <a:pt x="4237158" y="789952"/>
                </a:cubicBezTo>
                <a:cubicBezTo>
                  <a:pt x="4226446" y="793331"/>
                  <a:pt x="4212783" y="795020"/>
                  <a:pt x="4196171" y="795020"/>
                </a:cubicBezTo>
                <a:cubicBezTo>
                  <a:pt x="4177119" y="795020"/>
                  <a:pt x="4158059" y="792502"/>
                  <a:pt x="4138991" y="787464"/>
                </a:cubicBezTo>
                <a:cubicBezTo>
                  <a:pt x="4119924" y="782426"/>
                  <a:pt x="4105344" y="776163"/>
                  <a:pt x="4095253" y="768676"/>
                </a:cubicBezTo>
                <a:cubicBezTo>
                  <a:pt x="4095734" y="767716"/>
                  <a:pt x="4095974" y="765814"/>
                  <a:pt x="4095974" y="762972"/>
                </a:cubicBezTo>
                <a:cubicBezTo>
                  <a:pt x="4095974" y="762648"/>
                  <a:pt x="4095974" y="760932"/>
                  <a:pt x="4095974" y="757823"/>
                </a:cubicBezTo>
                <a:lnTo>
                  <a:pt x="4082035" y="753690"/>
                </a:lnTo>
                <a:lnTo>
                  <a:pt x="4052032" y="827581"/>
                </a:lnTo>
                <a:lnTo>
                  <a:pt x="4064938" y="832184"/>
                </a:lnTo>
                <a:cubicBezTo>
                  <a:pt x="4068246" y="828319"/>
                  <a:pt x="4070582" y="826387"/>
                  <a:pt x="4071948" y="826387"/>
                </a:cubicBezTo>
                <a:cubicBezTo>
                  <a:pt x="4072975" y="826387"/>
                  <a:pt x="4074470" y="826822"/>
                  <a:pt x="4076431" y="827693"/>
                </a:cubicBezTo>
                <a:cubicBezTo>
                  <a:pt x="4115000" y="845186"/>
                  <a:pt x="4155078" y="853933"/>
                  <a:pt x="4196664" y="853933"/>
                </a:cubicBezTo>
                <a:cubicBezTo>
                  <a:pt x="4238147" y="853933"/>
                  <a:pt x="4271129" y="846017"/>
                  <a:pt x="4295609" y="830185"/>
                </a:cubicBezTo>
                <a:cubicBezTo>
                  <a:pt x="4322041" y="813182"/>
                  <a:pt x="4335257" y="790028"/>
                  <a:pt x="4335257" y="760723"/>
                </a:cubicBezTo>
                <a:cubicBezTo>
                  <a:pt x="4335257" y="744726"/>
                  <a:pt x="4331012" y="730228"/>
                  <a:pt x="4322523" y="717228"/>
                </a:cubicBezTo>
                <a:cubicBezTo>
                  <a:pt x="4315871" y="706985"/>
                  <a:pt x="4304822" y="698475"/>
                  <a:pt x="4289377" y="691696"/>
                </a:cubicBezTo>
                <a:cubicBezTo>
                  <a:pt x="4276416" y="681500"/>
                  <a:pt x="4252788" y="675075"/>
                  <a:pt x="4218494" y="672423"/>
                </a:cubicBezTo>
                <a:lnTo>
                  <a:pt x="4181966" y="669646"/>
                </a:lnTo>
                <a:cubicBezTo>
                  <a:pt x="4157471" y="667671"/>
                  <a:pt x="4141687" y="665289"/>
                  <a:pt x="4134616" y="662500"/>
                </a:cubicBezTo>
                <a:cubicBezTo>
                  <a:pt x="4127545" y="659710"/>
                  <a:pt x="4124009" y="655440"/>
                  <a:pt x="4124009" y="649691"/>
                </a:cubicBezTo>
                <a:cubicBezTo>
                  <a:pt x="4124009" y="640050"/>
                  <a:pt x="4131557" y="632502"/>
                  <a:pt x="4146652" y="627048"/>
                </a:cubicBezTo>
                <a:cubicBezTo>
                  <a:pt x="4158317" y="622848"/>
                  <a:pt x="4171619" y="620747"/>
                  <a:pt x="4186557" y="620747"/>
                </a:cubicBezTo>
                <a:cubicBezTo>
                  <a:pt x="4204308" y="620747"/>
                  <a:pt x="4221887" y="623332"/>
                  <a:pt x="4239294" y="628502"/>
                </a:cubicBezTo>
                <a:cubicBezTo>
                  <a:pt x="4256702" y="633672"/>
                  <a:pt x="4269704" y="640102"/>
                  <a:pt x="4278300" y="647793"/>
                </a:cubicBezTo>
                <a:cubicBezTo>
                  <a:pt x="4280609" y="649878"/>
                  <a:pt x="4281763" y="653839"/>
                  <a:pt x="4281763" y="659678"/>
                </a:cubicBezTo>
                <a:lnTo>
                  <a:pt x="4294669" y="664732"/>
                </a:lnTo>
                <a:lnTo>
                  <a:pt x="4330327" y="594753"/>
                </a:lnTo>
                <a:lnTo>
                  <a:pt x="4318661" y="588653"/>
                </a:lnTo>
                <a:cubicBezTo>
                  <a:pt x="4313818" y="592199"/>
                  <a:pt x="4310743" y="593972"/>
                  <a:pt x="4309436" y="593972"/>
                </a:cubicBezTo>
                <a:cubicBezTo>
                  <a:pt x="4307595" y="593972"/>
                  <a:pt x="4303704" y="592595"/>
                  <a:pt x="4297762" y="589843"/>
                </a:cubicBezTo>
                <a:cubicBezTo>
                  <a:pt x="4275508" y="579526"/>
                  <a:pt x="4256068" y="572238"/>
                  <a:pt x="4239443" y="567978"/>
                </a:cubicBezTo>
                <a:cubicBezTo>
                  <a:pt x="4222817" y="563718"/>
                  <a:pt x="4205133" y="561588"/>
                  <a:pt x="4186392" y="561588"/>
                </a:cubicBezTo>
                <a:close/>
                <a:moveTo>
                  <a:pt x="2660269" y="561588"/>
                </a:moveTo>
                <a:cubicBezTo>
                  <a:pt x="2613091" y="562135"/>
                  <a:pt x="2574847" y="573433"/>
                  <a:pt x="2545537" y="595481"/>
                </a:cubicBezTo>
                <a:cubicBezTo>
                  <a:pt x="2509782" y="622409"/>
                  <a:pt x="2491904" y="659835"/>
                  <a:pt x="2491904" y="707761"/>
                </a:cubicBezTo>
                <a:cubicBezTo>
                  <a:pt x="2491904" y="755186"/>
                  <a:pt x="2509140" y="790306"/>
                  <a:pt x="2543611" y="813122"/>
                </a:cubicBezTo>
                <a:cubicBezTo>
                  <a:pt x="2574055" y="840330"/>
                  <a:pt x="2611377" y="853933"/>
                  <a:pt x="2655574" y="853933"/>
                </a:cubicBezTo>
                <a:cubicBezTo>
                  <a:pt x="2699820" y="853933"/>
                  <a:pt x="2736551" y="842635"/>
                  <a:pt x="2765766" y="820040"/>
                </a:cubicBezTo>
                <a:cubicBezTo>
                  <a:pt x="2801423" y="792558"/>
                  <a:pt x="2819252" y="755857"/>
                  <a:pt x="2819252" y="709937"/>
                </a:cubicBezTo>
                <a:cubicBezTo>
                  <a:pt x="2819252" y="661166"/>
                  <a:pt x="2802098" y="625752"/>
                  <a:pt x="2767788" y="603693"/>
                </a:cubicBezTo>
                <a:cubicBezTo>
                  <a:pt x="2736775" y="575623"/>
                  <a:pt x="2700936" y="561588"/>
                  <a:pt x="2660269" y="561588"/>
                </a:cubicBezTo>
                <a:close/>
                <a:moveTo>
                  <a:pt x="8012124" y="551975"/>
                </a:moveTo>
                <a:lnTo>
                  <a:pt x="8012124" y="641946"/>
                </a:lnTo>
                <a:lnTo>
                  <a:pt x="8027404" y="641946"/>
                </a:lnTo>
                <a:cubicBezTo>
                  <a:pt x="8029432" y="634715"/>
                  <a:pt x="8031346" y="630320"/>
                  <a:pt x="8033144" y="628758"/>
                </a:cubicBezTo>
                <a:cubicBezTo>
                  <a:pt x="8034943" y="627197"/>
                  <a:pt x="8037757" y="626417"/>
                  <a:pt x="8041585" y="626417"/>
                </a:cubicBezTo>
                <a:lnTo>
                  <a:pt x="8116393" y="626417"/>
                </a:lnTo>
                <a:lnTo>
                  <a:pt x="8116393" y="818542"/>
                </a:lnTo>
                <a:cubicBezTo>
                  <a:pt x="8116393" y="822331"/>
                  <a:pt x="8115576" y="825182"/>
                  <a:pt x="8113940" y="827092"/>
                </a:cubicBezTo>
                <a:cubicBezTo>
                  <a:pt x="8112304" y="829002"/>
                  <a:pt x="8107946" y="830865"/>
                  <a:pt x="8100864" y="832680"/>
                </a:cubicBezTo>
                <a:lnTo>
                  <a:pt x="8100864" y="848017"/>
                </a:lnTo>
                <a:lnTo>
                  <a:pt x="8206857" y="848017"/>
                </a:lnTo>
                <a:lnTo>
                  <a:pt x="8206857" y="832865"/>
                </a:lnTo>
                <a:cubicBezTo>
                  <a:pt x="8199554" y="830644"/>
                  <a:pt x="8195141" y="828639"/>
                  <a:pt x="8193616" y="826849"/>
                </a:cubicBezTo>
                <a:cubicBezTo>
                  <a:pt x="8192090" y="825060"/>
                  <a:pt x="8191328" y="822216"/>
                  <a:pt x="8191328" y="818318"/>
                </a:cubicBezTo>
                <a:lnTo>
                  <a:pt x="8191328" y="626417"/>
                </a:lnTo>
                <a:lnTo>
                  <a:pt x="8265890" y="626417"/>
                </a:lnTo>
                <a:cubicBezTo>
                  <a:pt x="8269772" y="626417"/>
                  <a:pt x="8272628" y="627212"/>
                  <a:pt x="8274461" y="628803"/>
                </a:cubicBezTo>
                <a:cubicBezTo>
                  <a:pt x="8276293" y="630393"/>
                  <a:pt x="8278216" y="634775"/>
                  <a:pt x="8280228" y="641946"/>
                </a:cubicBezTo>
                <a:lnTo>
                  <a:pt x="8295596" y="641946"/>
                </a:lnTo>
                <a:lnTo>
                  <a:pt x="8295596" y="551975"/>
                </a:lnTo>
                <a:lnTo>
                  <a:pt x="8280236" y="551975"/>
                </a:lnTo>
                <a:cubicBezTo>
                  <a:pt x="8278216" y="559272"/>
                  <a:pt x="8276308" y="563685"/>
                  <a:pt x="8274513" y="565212"/>
                </a:cubicBezTo>
                <a:cubicBezTo>
                  <a:pt x="8272718" y="566740"/>
                  <a:pt x="8269836" y="567504"/>
                  <a:pt x="8265866" y="567504"/>
                </a:cubicBezTo>
                <a:lnTo>
                  <a:pt x="8041366" y="567504"/>
                </a:lnTo>
                <a:cubicBezTo>
                  <a:pt x="8037537" y="567504"/>
                  <a:pt x="8034716" y="566705"/>
                  <a:pt x="8032902" y="565106"/>
                </a:cubicBezTo>
                <a:cubicBezTo>
                  <a:pt x="8031088" y="563508"/>
                  <a:pt x="8029264" y="559131"/>
                  <a:pt x="8027431" y="551975"/>
                </a:cubicBezTo>
                <a:close/>
                <a:moveTo>
                  <a:pt x="7076566" y="551975"/>
                </a:moveTo>
                <a:cubicBezTo>
                  <a:pt x="7074545" y="559275"/>
                  <a:pt x="7072639" y="563688"/>
                  <a:pt x="7070846" y="565214"/>
                </a:cubicBezTo>
                <a:cubicBezTo>
                  <a:pt x="7069053" y="566741"/>
                  <a:pt x="7066176" y="567504"/>
                  <a:pt x="7062211" y="567504"/>
                </a:cubicBezTo>
                <a:lnTo>
                  <a:pt x="6812645" y="567504"/>
                </a:lnTo>
                <a:lnTo>
                  <a:pt x="6812645" y="582810"/>
                </a:lnTo>
                <a:cubicBezTo>
                  <a:pt x="6819847" y="585003"/>
                  <a:pt x="6824236" y="586996"/>
                  <a:pt x="6825811" y="588791"/>
                </a:cubicBezTo>
                <a:cubicBezTo>
                  <a:pt x="6827386" y="590586"/>
                  <a:pt x="6828174" y="593318"/>
                  <a:pt x="6828174" y="596987"/>
                </a:cubicBezTo>
                <a:lnTo>
                  <a:pt x="6828174" y="818534"/>
                </a:lnTo>
                <a:cubicBezTo>
                  <a:pt x="6828174" y="822326"/>
                  <a:pt x="6827356" y="825178"/>
                  <a:pt x="6825721" y="827090"/>
                </a:cubicBezTo>
                <a:cubicBezTo>
                  <a:pt x="6824085" y="829002"/>
                  <a:pt x="6819726" y="830865"/>
                  <a:pt x="6812645" y="832680"/>
                </a:cubicBezTo>
                <a:lnTo>
                  <a:pt x="6812645" y="848017"/>
                </a:lnTo>
                <a:lnTo>
                  <a:pt x="7069606" y="848017"/>
                </a:lnTo>
                <a:cubicBezTo>
                  <a:pt x="7073344" y="848017"/>
                  <a:pt x="7076168" y="848835"/>
                  <a:pt x="7078076" y="850471"/>
                </a:cubicBezTo>
                <a:cubicBezTo>
                  <a:pt x="7079983" y="852106"/>
                  <a:pt x="7081845" y="856465"/>
                  <a:pt x="7083660" y="863546"/>
                </a:cubicBezTo>
                <a:lnTo>
                  <a:pt x="7099320" y="863546"/>
                </a:lnTo>
                <a:lnTo>
                  <a:pt x="7099320" y="773575"/>
                </a:lnTo>
                <a:lnTo>
                  <a:pt x="7083722" y="773575"/>
                </a:lnTo>
                <a:cubicBezTo>
                  <a:pt x="7081734" y="780855"/>
                  <a:pt x="7079824" y="785263"/>
                  <a:pt x="7077992" y="786799"/>
                </a:cubicBezTo>
                <a:cubicBezTo>
                  <a:pt x="7076161" y="788336"/>
                  <a:pt x="7073370" y="789104"/>
                  <a:pt x="7069621" y="789104"/>
                </a:cubicBezTo>
                <a:lnTo>
                  <a:pt x="6903109" y="789104"/>
                </a:lnTo>
                <a:lnTo>
                  <a:pt x="6903109" y="732903"/>
                </a:lnTo>
                <a:lnTo>
                  <a:pt x="6999863" y="732903"/>
                </a:lnTo>
                <a:cubicBezTo>
                  <a:pt x="7003743" y="732903"/>
                  <a:pt x="7006597" y="733699"/>
                  <a:pt x="7008429" y="735289"/>
                </a:cubicBezTo>
                <a:cubicBezTo>
                  <a:pt x="7010259" y="736880"/>
                  <a:pt x="7012181" y="741261"/>
                  <a:pt x="7014194" y="748433"/>
                </a:cubicBezTo>
                <a:lnTo>
                  <a:pt x="7029562" y="748433"/>
                </a:lnTo>
                <a:lnTo>
                  <a:pt x="7029562" y="660433"/>
                </a:lnTo>
                <a:lnTo>
                  <a:pt x="7014279" y="660433"/>
                </a:lnTo>
                <a:cubicBezTo>
                  <a:pt x="7012060" y="667720"/>
                  <a:pt x="7010052" y="672130"/>
                  <a:pt x="7008255" y="673663"/>
                </a:cubicBezTo>
                <a:cubicBezTo>
                  <a:pt x="7006458" y="675196"/>
                  <a:pt x="7003660" y="675962"/>
                  <a:pt x="6999863" y="675962"/>
                </a:cubicBezTo>
                <a:lnTo>
                  <a:pt x="6903109" y="675962"/>
                </a:lnTo>
                <a:lnTo>
                  <a:pt x="6903109" y="626417"/>
                </a:lnTo>
                <a:lnTo>
                  <a:pt x="7062218" y="626417"/>
                </a:lnTo>
                <a:cubicBezTo>
                  <a:pt x="7066076" y="626417"/>
                  <a:pt x="7068934" y="627198"/>
                  <a:pt x="7070796" y="628760"/>
                </a:cubicBezTo>
                <a:cubicBezTo>
                  <a:pt x="7072658" y="630323"/>
                  <a:pt x="7074577" y="634718"/>
                  <a:pt x="7076554" y="641946"/>
                </a:cubicBezTo>
                <a:lnTo>
                  <a:pt x="7091925" y="641946"/>
                </a:lnTo>
                <a:lnTo>
                  <a:pt x="7091925" y="551975"/>
                </a:lnTo>
                <a:close/>
                <a:moveTo>
                  <a:pt x="6497650" y="551975"/>
                </a:moveTo>
                <a:lnTo>
                  <a:pt x="6497650" y="641946"/>
                </a:lnTo>
                <a:lnTo>
                  <a:pt x="6512929" y="641946"/>
                </a:lnTo>
                <a:cubicBezTo>
                  <a:pt x="6514957" y="634715"/>
                  <a:pt x="6516871" y="630320"/>
                  <a:pt x="6518670" y="628758"/>
                </a:cubicBezTo>
                <a:cubicBezTo>
                  <a:pt x="6520468" y="627197"/>
                  <a:pt x="6523282" y="626417"/>
                  <a:pt x="6527110" y="626417"/>
                </a:cubicBezTo>
                <a:lnTo>
                  <a:pt x="6601918" y="626417"/>
                </a:lnTo>
                <a:lnTo>
                  <a:pt x="6601918" y="818542"/>
                </a:lnTo>
                <a:cubicBezTo>
                  <a:pt x="6601918" y="822331"/>
                  <a:pt x="6601100" y="825182"/>
                  <a:pt x="6599465" y="827092"/>
                </a:cubicBezTo>
                <a:cubicBezTo>
                  <a:pt x="6597829" y="829002"/>
                  <a:pt x="6593470" y="830865"/>
                  <a:pt x="6586389" y="832680"/>
                </a:cubicBezTo>
                <a:lnTo>
                  <a:pt x="6586389" y="848017"/>
                </a:lnTo>
                <a:lnTo>
                  <a:pt x="6692382" y="848017"/>
                </a:lnTo>
                <a:lnTo>
                  <a:pt x="6692382" y="832865"/>
                </a:lnTo>
                <a:cubicBezTo>
                  <a:pt x="6685080" y="830644"/>
                  <a:pt x="6680666" y="828639"/>
                  <a:pt x="6679141" y="826849"/>
                </a:cubicBezTo>
                <a:cubicBezTo>
                  <a:pt x="6677616" y="825060"/>
                  <a:pt x="6676853" y="822216"/>
                  <a:pt x="6676853" y="818318"/>
                </a:cubicBezTo>
                <a:lnTo>
                  <a:pt x="6676853" y="626417"/>
                </a:lnTo>
                <a:lnTo>
                  <a:pt x="6751414" y="626417"/>
                </a:lnTo>
                <a:cubicBezTo>
                  <a:pt x="6755296" y="626417"/>
                  <a:pt x="6758154" y="627212"/>
                  <a:pt x="6759986" y="628803"/>
                </a:cubicBezTo>
                <a:cubicBezTo>
                  <a:pt x="6761818" y="630393"/>
                  <a:pt x="6763741" y="634775"/>
                  <a:pt x="6765753" y="641946"/>
                </a:cubicBezTo>
                <a:lnTo>
                  <a:pt x="6781121" y="641946"/>
                </a:lnTo>
                <a:lnTo>
                  <a:pt x="6781121" y="551975"/>
                </a:lnTo>
                <a:lnTo>
                  <a:pt x="6765762" y="551975"/>
                </a:lnTo>
                <a:cubicBezTo>
                  <a:pt x="6763741" y="559272"/>
                  <a:pt x="6761833" y="563685"/>
                  <a:pt x="6760038" y="565212"/>
                </a:cubicBezTo>
                <a:cubicBezTo>
                  <a:pt x="6758243" y="566740"/>
                  <a:pt x="6755361" y="567504"/>
                  <a:pt x="6751391" y="567504"/>
                </a:cubicBezTo>
                <a:lnTo>
                  <a:pt x="6526891" y="567504"/>
                </a:lnTo>
                <a:cubicBezTo>
                  <a:pt x="6523062" y="567504"/>
                  <a:pt x="6520241" y="566705"/>
                  <a:pt x="6518427" y="565106"/>
                </a:cubicBezTo>
                <a:cubicBezTo>
                  <a:pt x="6516613" y="563508"/>
                  <a:pt x="6514789" y="559131"/>
                  <a:pt x="6512956" y="551975"/>
                </a:cubicBezTo>
                <a:close/>
                <a:moveTo>
                  <a:pt x="6105016" y="551975"/>
                </a:moveTo>
                <a:cubicBezTo>
                  <a:pt x="6102994" y="559275"/>
                  <a:pt x="6101088" y="563688"/>
                  <a:pt x="6099296" y="565214"/>
                </a:cubicBezTo>
                <a:cubicBezTo>
                  <a:pt x="6097503" y="566741"/>
                  <a:pt x="6094625" y="567504"/>
                  <a:pt x="6090661" y="567504"/>
                </a:cubicBezTo>
                <a:lnTo>
                  <a:pt x="5841095" y="567504"/>
                </a:lnTo>
                <a:lnTo>
                  <a:pt x="5841095" y="582810"/>
                </a:lnTo>
                <a:cubicBezTo>
                  <a:pt x="5848297" y="585003"/>
                  <a:pt x="5852686" y="586996"/>
                  <a:pt x="5854261" y="588791"/>
                </a:cubicBezTo>
                <a:cubicBezTo>
                  <a:pt x="5855836" y="590586"/>
                  <a:pt x="5856624" y="593318"/>
                  <a:pt x="5856624" y="596987"/>
                </a:cubicBezTo>
                <a:lnTo>
                  <a:pt x="5856624" y="818534"/>
                </a:lnTo>
                <a:cubicBezTo>
                  <a:pt x="5856624" y="822326"/>
                  <a:pt x="5855806" y="825178"/>
                  <a:pt x="5854171" y="827090"/>
                </a:cubicBezTo>
                <a:cubicBezTo>
                  <a:pt x="5852535" y="829002"/>
                  <a:pt x="5848176" y="830865"/>
                  <a:pt x="5841095" y="832680"/>
                </a:cubicBezTo>
                <a:lnTo>
                  <a:pt x="5841095" y="848017"/>
                </a:lnTo>
                <a:lnTo>
                  <a:pt x="6098056" y="848017"/>
                </a:lnTo>
                <a:cubicBezTo>
                  <a:pt x="6101794" y="848017"/>
                  <a:pt x="6104618" y="848835"/>
                  <a:pt x="6106526" y="850471"/>
                </a:cubicBezTo>
                <a:cubicBezTo>
                  <a:pt x="6108433" y="852106"/>
                  <a:pt x="6110295" y="856465"/>
                  <a:pt x="6112110" y="863546"/>
                </a:cubicBezTo>
                <a:lnTo>
                  <a:pt x="6127770" y="863546"/>
                </a:lnTo>
                <a:lnTo>
                  <a:pt x="6127770" y="773575"/>
                </a:lnTo>
                <a:lnTo>
                  <a:pt x="6112172" y="773575"/>
                </a:lnTo>
                <a:cubicBezTo>
                  <a:pt x="6110184" y="780855"/>
                  <a:pt x="6108274" y="785263"/>
                  <a:pt x="6106442" y="786799"/>
                </a:cubicBezTo>
                <a:cubicBezTo>
                  <a:pt x="6104610" y="788336"/>
                  <a:pt x="6101820" y="789104"/>
                  <a:pt x="6098071" y="789104"/>
                </a:cubicBezTo>
                <a:lnTo>
                  <a:pt x="5931559" y="789104"/>
                </a:lnTo>
                <a:lnTo>
                  <a:pt x="5931559" y="732903"/>
                </a:lnTo>
                <a:lnTo>
                  <a:pt x="6028313" y="732903"/>
                </a:lnTo>
                <a:cubicBezTo>
                  <a:pt x="6032192" y="732903"/>
                  <a:pt x="6035048" y="733699"/>
                  <a:pt x="6036879" y="735289"/>
                </a:cubicBezTo>
                <a:cubicBezTo>
                  <a:pt x="6038709" y="736880"/>
                  <a:pt x="6040631" y="741261"/>
                  <a:pt x="6042644" y="748433"/>
                </a:cubicBezTo>
                <a:lnTo>
                  <a:pt x="6058012" y="748433"/>
                </a:lnTo>
                <a:lnTo>
                  <a:pt x="6058012" y="660433"/>
                </a:lnTo>
                <a:lnTo>
                  <a:pt x="6042729" y="660433"/>
                </a:lnTo>
                <a:cubicBezTo>
                  <a:pt x="6040510" y="667720"/>
                  <a:pt x="6038502" y="672130"/>
                  <a:pt x="6036705" y="673663"/>
                </a:cubicBezTo>
                <a:cubicBezTo>
                  <a:pt x="6034908" y="675196"/>
                  <a:pt x="6032110" y="675962"/>
                  <a:pt x="6028313" y="675962"/>
                </a:cubicBezTo>
                <a:lnTo>
                  <a:pt x="5931559" y="675962"/>
                </a:lnTo>
                <a:lnTo>
                  <a:pt x="5931559" y="626417"/>
                </a:lnTo>
                <a:lnTo>
                  <a:pt x="6090669" y="626417"/>
                </a:lnTo>
                <a:cubicBezTo>
                  <a:pt x="6094525" y="626417"/>
                  <a:pt x="6097384" y="627198"/>
                  <a:pt x="6099246" y="628760"/>
                </a:cubicBezTo>
                <a:cubicBezTo>
                  <a:pt x="6101107" y="630323"/>
                  <a:pt x="6103027" y="634718"/>
                  <a:pt x="6105004" y="641946"/>
                </a:cubicBezTo>
                <a:lnTo>
                  <a:pt x="6120375" y="641946"/>
                </a:lnTo>
                <a:lnTo>
                  <a:pt x="6120375" y="551975"/>
                </a:lnTo>
                <a:close/>
                <a:moveTo>
                  <a:pt x="5504940" y="551975"/>
                </a:moveTo>
                <a:cubicBezTo>
                  <a:pt x="5502920" y="559275"/>
                  <a:pt x="5501013" y="563688"/>
                  <a:pt x="5499221" y="565214"/>
                </a:cubicBezTo>
                <a:cubicBezTo>
                  <a:pt x="5497429" y="566741"/>
                  <a:pt x="5494551" y="567504"/>
                  <a:pt x="5490586" y="567504"/>
                </a:cubicBezTo>
                <a:lnTo>
                  <a:pt x="5241020" y="567504"/>
                </a:lnTo>
                <a:lnTo>
                  <a:pt x="5241020" y="582810"/>
                </a:lnTo>
                <a:cubicBezTo>
                  <a:pt x="5248222" y="585003"/>
                  <a:pt x="5252611" y="586996"/>
                  <a:pt x="5254186" y="588791"/>
                </a:cubicBezTo>
                <a:cubicBezTo>
                  <a:pt x="5255761" y="590586"/>
                  <a:pt x="5256549" y="593318"/>
                  <a:pt x="5256549" y="596987"/>
                </a:cubicBezTo>
                <a:lnTo>
                  <a:pt x="5256549" y="818534"/>
                </a:lnTo>
                <a:cubicBezTo>
                  <a:pt x="5256549" y="822326"/>
                  <a:pt x="5255732" y="825178"/>
                  <a:pt x="5254096" y="827090"/>
                </a:cubicBezTo>
                <a:cubicBezTo>
                  <a:pt x="5252460" y="829002"/>
                  <a:pt x="5248102" y="830865"/>
                  <a:pt x="5241020" y="832680"/>
                </a:cubicBezTo>
                <a:lnTo>
                  <a:pt x="5241020" y="848017"/>
                </a:lnTo>
                <a:lnTo>
                  <a:pt x="5497981" y="848017"/>
                </a:lnTo>
                <a:cubicBezTo>
                  <a:pt x="5501719" y="848017"/>
                  <a:pt x="5504543" y="848835"/>
                  <a:pt x="5506450" y="850471"/>
                </a:cubicBezTo>
                <a:cubicBezTo>
                  <a:pt x="5508358" y="852106"/>
                  <a:pt x="5510220" y="856465"/>
                  <a:pt x="5512035" y="863546"/>
                </a:cubicBezTo>
                <a:lnTo>
                  <a:pt x="5527695" y="863546"/>
                </a:lnTo>
                <a:lnTo>
                  <a:pt x="5527695" y="773575"/>
                </a:lnTo>
                <a:lnTo>
                  <a:pt x="5512097" y="773575"/>
                </a:lnTo>
                <a:cubicBezTo>
                  <a:pt x="5510109" y="780855"/>
                  <a:pt x="5508200" y="785263"/>
                  <a:pt x="5506367" y="786799"/>
                </a:cubicBezTo>
                <a:cubicBezTo>
                  <a:pt x="5504536" y="788336"/>
                  <a:pt x="5501745" y="789104"/>
                  <a:pt x="5497996" y="789104"/>
                </a:cubicBezTo>
                <a:lnTo>
                  <a:pt x="5331484" y="789104"/>
                </a:lnTo>
                <a:lnTo>
                  <a:pt x="5331484" y="732903"/>
                </a:lnTo>
                <a:lnTo>
                  <a:pt x="5428237" y="732903"/>
                </a:lnTo>
                <a:cubicBezTo>
                  <a:pt x="5432117" y="732903"/>
                  <a:pt x="5434973" y="733699"/>
                  <a:pt x="5436803" y="735289"/>
                </a:cubicBezTo>
                <a:cubicBezTo>
                  <a:pt x="5438634" y="736880"/>
                  <a:pt x="5440556" y="741261"/>
                  <a:pt x="5442569" y="748433"/>
                </a:cubicBezTo>
                <a:lnTo>
                  <a:pt x="5457937" y="748433"/>
                </a:lnTo>
                <a:lnTo>
                  <a:pt x="5457937" y="660433"/>
                </a:lnTo>
                <a:lnTo>
                  <a:pt x="5442654" y="660433"/>
                </a:lnTo>
                <a:cubicBezTo>
                  <a:pt x="5440435" y="667720"/>
                  <a:pt x="5438428" y="672130"/>
                  <a:pt x="5436630" y="673663"/>
                </a:cubicBezTo>
                <a:cubicBezTo>
                  <a:pt x="5434833" y="675196"/>
                  <a:pt x="5432035" y="675962"/>
                  <a:pt x="5428237" y="675962"/>
                </a:cubicBezTo>
                <a:lnTo>
                  <a:pt x="5331484" y="675962"/>
                </a:lnTo>
                <a:lnTo>
                  <a:pt x="5331484" y="626417"/>
                </a:lnTo>
                <a:lnTo>
                  <a:pt x="5490593" y="626417"/>
                </a:lnTo>
                <a:cubicBezTo>
                  <a:pt x="5494450" y="626417"/>
                  <a:pt x="5497310" y="627198"/>
                  <a:pt x="5499171" y="628760"/>
                </a:cubicBezTo>
                <a:cubicBezTo>
                  <a:pt x="5501032" y="630323"/>
                  <a:pt x="5502952" y="634718"/>
                  <a:pt x="5504929" y="641946"/>
                </a:cubicBezTo>
                <a:lnTo>
                  <a:pt x="5520300" y="641946"/>
                </a:lnTo>
                <a:lnTo>
                  <a:pt x="5520300" y="551975"/>
                </a:lnTo>
                <a:close/>
                <a:moveTo>
                  <a:pt x="4647690" y="551975"/>
                </a:moveTo>
                <a:cubicBezTo>
                  <a:pt x="4645670" y="559275"/>
                  <a:pt x="4643763" y="563688"/>
                  <a:pt x="4641971" y="565214"/>
                </a:cubicBezTo>
                <a:cubicBezTo>
                  <a:pt x="4640179" y="566741"/>
                  <a:pt x="4637301" y="567504"/>
                  <a:pt x="4633336" y="567504"/>
                </a:cubicBezTo>
                <a:lnTo>
                  <a:pt x="4383770" y="567504"/>
                </a:lnTo>
                <a:lnTo>
                  <a:pt x="4383770" y="582810"/>
                </a:lnTo>
                <a:cubicBezTo>
                  <a:pt x="4390972" y="585003"/>
                  <a:pt x="4395361" y="586996"/>
                  <a:pt x="4396936" y="588791"/>
                </a:cubicBezTo>
                <a:cubicBezTo>
                  <a:pt x="4398512" y="590586"/>
                  <a:pt x="4399299" y="593318"/>
                  <a:pt x="4399299" y="596987"/>
                </a:cubicBezTo>
                <a:lnTo>
                  <a:pt x="4399299" y="818534"/>
                </a:lnTo>
                <a:cubicBezTo>
                  <a:pt x="4399299" y="822326"/>
                  <a:pt x="4398482" y="825178"/>
                  <a:pt x="4396846" y="827090"/>
                </a:cubicBezTo>
                <a:cubicBezTo>
                  <a:pt x="4395210" y="829002"/>
                  <a:pt x="4390852" y="830865"/>
                  <a:pt x="4383770" y="832680"/>
                </a:cubicBezTo>
                <a:lnTo>
                  <a:pt x="4383770" y="848017"/>
                </a:lnTo>
                <a:lnTo>
                  <a:pt x="4640731" y="848017"/>
                </a:lnTo>
                <a:cubicBezTo>
                  <a:pt x="4644470" y="848017"/>
                  <a:pt x="4647293" y="848835"/>
                  <a:pt x="4649200" y="850471"/>
                </a:cubicBezTo>
                <a:cubicBezTo>
                  <a:pt x="4651108" y="852106"/>
                  <a:pt x="4652970" y="856465"/>
                  <a:pt x="4654785" y="863546"/>
                </a:cubicBezTo>
                <a:lnTo>
                  <a:pt x="4670445" y="863546"/>
                </a:lnTo>
                <a:lnTo>
                  <a:pt x="4670445" y="773575"/>
                </a:lnTo>
                <a:lnTo>
                  <a:pt x="4654847" y="773575"/>
                </a:lnTo>
                <a:cubicBezTo>
                  <a:pt x="4652859" y="780855"/>
                  <a:pt x="4650950" y="785263"/>
                  <a:pt x="4649117" y="786799"/>
                </a:cubicBezTo>
                <a:cubicBezTo>
                  <a:pt x="4647286" y="788336"/>
                  <a:pt x="4644495" y="789104"/>
                  <a:pt x="4640746" y="789104"/>
                </a:cubicBezTo>
                <a:lnTo>
                  <a:pt x="4474234" y="789104"/>
                </a:lnTo>
                <a:lnTo>
                  <a:pt x="4474234" y="732903"/>
                </a:lnTo>
                <a:lnTo>
                  <a:pt x="4570988" y="732903"/>
                </a:lnTo>
                <a:cubicBezTo>
                  <a:pt x="4574868" y="732903"/>
                  <a:pt x="4577723" y="733699"/>
                  <a:pt x="4579554" y="735289"/>
                </a:cubicBezTo>
                <a:cubicBezTo>
                  <a:pt x="4581384" y="736880"/>
                  <a:pt x="4583306" y="741261"/>
                  <a:pt x="4585319" y="748433"/>
                </a:cubicBezTo>
                <a:lnTo>
                  <a:pt x="4600687" y="748433"/>
                </a:lnTo>
                <a:lnTo>
                  <a:pt x="4600687" y="660433"/>
                </a:lnTo>
                <a:lnTo>
                  <a:pt x="4585404" y="660433"/>
                </a:lnTo>
                <a:cubicBezTo>
                  <a:pt x="4583185" y="667720"/>
                  <a:pt x="4581178" y="672130"/>
                  <a:pt x="4579380" y="673663"/>
                </a:cubicBezTo>
                <a:cubicBezTo>
                  <a:pt x="4577583" y="675196"/>
                  <a:pt x="4574785" y="675962"/>
                  <a:pt x="4570988" y="675962"/>
                </a:cubicBezTo>
                <a:lnTo>
                  <a:pt x="4474234" y="675962"/>
                </a:lnTo>
                <a:lnTo>
                  <a:pt x="4474234" y="626417"/>
                </a:lnTo>
                <a:lnTo>
                  <a:pt x="4633344" y="626417"/>
                </a:lnTo>
                <a:cubicBezTo>
                  <a:pt x="4637200" y="626417"/>
                  <a:pt x="4640060" y="627198"/>
                  <a:pt x="4641921" y="628760"/>
                </a:cubicBezTo>
                <a:cubicBezTo>
                  <a:pt x="4643783" y="630323"/>
                  <a:pt x="4645702" y="634718"/>
                  <a:pt x="4647679" y="641946"/>
                </a:cubicBezTo>
                <a:lnTo>
                  <a:pt x="4663050" y="641946"/>
                </a:lnTo>
                <a:lnTo>
                  <a:pt x="4663050" y="551975"/>
                </a:lnTo>
                <a:close/>
                <a:moveTo>
                  <a:pt x="2049475" y="551975"/>
                </a:moveTo>
                <a:lnTo>
                  <a:pt x="2049475" y="641946"/>
                </a:lnTo>
                <a:lnTo>
                  <a:pt x="2064755" y="641946"/>
                </a:lnTo>
                <a:cubicBezTo>
                  <a:pt x="2066783" y="634715"/>
                  <a:pt x="2068697" y="630320"/>
                  <a:pt x="2070495" y="628758"/>
                </a:cubicBezTo>
                <a:cubicBezTo>
                  <a:pt x="2072294" y="627197"/>
                  <a:pt x="2075108" y="626417"/>
                  <a:pt x="2078936" y="626417"/>
                </a:cubicBezTo>
                <a:lnTo>
                  <a:pt x="2153744" y="626417"/>
                </a:lnTo>
                <a:lnTo>
                  <a:pt x="2153744" y="818542"/>
                </a:lnTo>
                <a:cubicBezTo>
                  <a:pt x="2153744" y="822331"/>
                  <a:pt x="2152926" y="825182"/>
                  <a:pt x="2151290" y="827092"/>
                </a:cubicBezTo>
                <a:cubicBezTo>
                  <a:pt x="2149654" y="829002"/>
                  <a:pt x="2145296" y="830865"/>
                  <a:pt x="2138214" y="832680"/>
                </a:cubicBezTo>
                <a:lnTo>
                  <a:pt x="2138214" y="848017"/>
                </a:lnTo>
                <a:lnTo>
                  <a:pt x="2244208" y="848017"/>
                </a:lnTo>
                <a:lnTo>
                  <a:pt x="2244208" y="832865"/>
                </a:lnTo>
                <a:cubicBezTo>
                  <a:pt x="2236906" y="830644"/>
                  <a:pt x="2232492" y="828639"/>
                  <a:pt x="2230966" y="826849"/>
                </a:cubicBezTo>
                <a:cubicBezTo>
                  <a:pt x="2229441" y="825060"/>
                  <a:pt x="2228679" y="822216"/>
                  <a:pt x="2228679" y="818318"/>
                </a:cubicBezTo>
                <a:lnTo>
                  <a:pt x="2228679" y="626417"/>
                </a:lnTo>
                <a:lnTo>
                  <a:pt x="2303240" y="626417"/>
                </a:lnTo>
                <a:cubicBezTo>
                  <a:pt x="2307122" y="626417"/>
                  <a:pt x="2309980" y="627212"/>
                  <a:pt x="2311811" y="628803"/>
                </a:cubicBezTo>
                <a:cubicBezTo>
                  <a:pt x="2313643" y="630393"/>
                  <a:pt x="2315566" y="634775"/>
                  <a:pt x="2317579" y="641946"/>
                </a:cubicBezTo>
                <a:lnTo>
                  <a:pt x="2332946" y="641946"/>
                </a:lnTo>
                <a:lnTo>
                  <a:pt x="2332946" y="551975"/>
                </a:lnTo>
                <a:lnTo>
                  <a:pt x="2317587" y="551975"/>
                </a:lnTo>
                <a:cubicBezTo>
                  <a:pt x="2315566" y="559272"/>
                  <a:pt x="2313658" y="563685"/>
                  <a:pt x="2311863" y="565212"/>
                </a:cubicBezTo>
                <a:cubicBezTo>
                  <a:pt x="2310069" y="566740"/>
                  <a:pt x="2307186" y="567504"/>
                  <a:pt x="2303217" y="567504"/>
                </a:cubicBezTo>
                <a:lnTo>
                  <a:pt x="2078716" y="567504"/>
                </a:lnTo>
                <a:cubicBezTo>
                  <a:pt x="2074888" y="567504"/>
                  <a:pt x="2072067" y="566705"/>
                  <a:pt x="2070253" y="565106"/>
                </a:cubicBezTo>
                <a:cubicBezTo>
                  <a:pt x="2068439" y="563508"/>
                  <a:pt x="2066615" y="559131"/>
                  <a:pt x="2064781" y="551975"/>
                </a:cubicBezTo>
                <a:close/>
                <a:moveTo>
                  <a:pt x="1275841" y="551975"/>
                </a:moveTo>
                <a:cubicBezTo>
                  <a:pt x="1273820" y="559275"/>
                  <a:pt x="1271914" y="563688"/>
                  <a:pt x="1270122" y="565214"/>
                </a:cubicBezTo>
                <a:cubicBezTo>
                  <a:pt x="1268329" y="566741"/>
                  <a:pt x="1265451" y="567504"/>
                  <a:pt x="1261486" y="567504"/>
                </a:cubicBezTo>
                <a:lnTo>
                  <a:pt x="1011920" y="567504"/>
                </a:lnTo>
                <a:lnTo>
                  <a:pt x="1011920" y="582810"/>
                </a:lnTo>
                <a:cubicBezTo>
                  <a:pt x="1019122" y="585003"/>
                  <a:pt x="1023511" y="586996"/>
                  <a:pt x="1025086" y="588791"/>
                </a:cubicBezTo>
                <a:cubicBezTo>
                  <a:pt x="1026662" y="590586"/>
                  <a:pt x="1027449" y="593318"/>
                  <a:pt x="1027449" y="596987"/>
                </a:cubicBezTo>
                <a:lnTo>
                  <a:pt x="1027449" y="818534"/>
                </a:lnTo>
                <a:cubicBezTo>
                  <a:pt x="1027449" y="822326"/>
                  <a:pt x="1026632" y="825178"/>
                  <a:pt x="1024996" y="827090"/>
                </a:cubicBezTo>
                <a:cubicBezTo>
                  <a:pt x="1023360" y="829002"/>
                  <a:pt x="1019002" y="830865"/>
                  <a:pt x="1011920" y="832680"/>
                </a:cubicBezTo>
                <a:lnTo>
                  <a:pt x="1011920" y="848017"/>
                </a:lnTo>
                <a:lnTo>
                  <a:pt x="1268881" y="848017"/>
                </a:lnTo>
                <a:cubicBezTo>
                  <a:pt x="1272620" y="848017"/>
                  <a:pt x="1275443" y="848835"/>
                  <a:pt x="1277351" y="850471"/>
                </a:cubicBezTo>
                <a:cubicBezTo>
                  <a:pt x="1279258" y="852106"/>
                  <a:pt x="1281120" y="856465"/>
                  <a:pt x="1282936" y="863546"/>
                </a:cubicBezTo>
                <a:lnTo>
                  <a:pt x="1298596" y="863546"/>
                </a:lnTo>
                <a:lnTo>
                  <a:pt x="1298596" y="773575"/>
                </a:lnTo>
                <a:lnTo>
                  <a:pt x="1282997" y="773575"/>
                </a:lnTo>
                <a:cubicBezTo>
                  <a:pt x="1281010" y="780855"/>
                  <a:pt x="1279100" y="785263"/>
                  <a:pt x="1277268" y="786799"/>
                </a:cubicBezTo>
                <a:cubicBezTo>
                  <a:pt x="1275436" y="788336"/>
                  <a:pt x="1272645" y="789104"/>
                  <a:pt x="1268897" y="789104"/>
                </a:cubicBezTo>
                <a:lnTo>
                  <a:pt x="1102384" y="789104"/>
                </a:lnTo>
                <a:lnTo>
                  <a:pt x="1102384" y="732903"/>
                </a:lnTo>
                <a:lnTo>
                  <a:pt x="1199138" y="732903"/>
                </a:lnTo>
                <a:cubicBezTo>
                  <a:pt x="1203018" y="732903"/>
                  <a:pt x="1205873" y="733699"/>
                  <a:pt x="1207704" y="735289"/>
                </a:cubicBezTo>
                <a:cubicBezTo>
                  <a:pt x="1209535" y="736880"/>
                  <a:pt x="1211456" y="741261"/>
                  <a:pt x="1213470" y="748433"/>
                </a:cubicBezTo>
                <a:lnTo>
                  <a:pt x="1228837" y="748433"/>
                </a:lnTo>
                <a:lnTo>
                  <a:pt x="1228837" y="660433"/>
                </a:lnTo>
                <a:lnTo>
                  <a:pt x="1213554" y="660433"/>
                </a:lnTo>
                <a:cubicBezTo>
                  <a:pt x="1211336" y="667720"/>
                  <a:pt x="1209328" y="672130"/>
                  <a:pt x="1207531" y="673663"/>
                </a:cubicBezTo>
                <a:cubicBezTo>
                  <a:pt x="1205733" y="675196"/>
                  <a:pt x="1202936" y="675962"/>
                  <a:pt x="1199138" y="675962"/>
                </a:cubicBezTo>
                <a:lnTo>
                  <a:pt x="1102384" y="675962"/>
                </a:lnTo>
                <a:lnTo>
                  <a:pt x="1102384" y="626417"/>
                </a:lnTo>
                <a:lnTo>
                  <a:pt x="1261494" y="626417"/>
                </a:lnTo>
                <a:cubicBezTo>
                  <a:pt x="1265351" y="626417"/>
                  <a:pt x="1268210" y="627198"/>
                  <a:pt x="1270071" y="628760"/>
                </a:cubicBezTo>
                <a:cubicBezTo>
                  <a:pt x="1271933" y="630323"/>
                  <a:pt x="1273852" y="634718"/>
                  <a:pt x="1275829" y="641946"/>
                </a:cubicBezTo>
                <a:lnTo>
                  <a:pt x="1291201" y="641946"/>
                </a:lnTo>
                <a:lnTo>
                  <a:pt x="1291201" y="551975"/>
                </a:lnTo>
                <a:close/>
                <a:moveTo>
                  <a:pt x="4827836" y="508345"/>
                </a:moveTo>
                <a:lnTo>
                  <a:pt x="4827836" y="524710"/>
                </a:lnTo>
                <a:cubicBezTo>
                  <a:pt x="4835051" y="526708"/>
                  <a:pt x="4839443" y="528600"/>
                  <a:pt x="4841012" y="530387"/>
                </a:cubicBezTo>
                <a:cubicBezTo>
                  <a:pt x="4842581" y="532174"/>
                  <a:pt x="4843365" y="534900"/>
                  <a:pt x="4843365" y="538564"/>
                </a:cubicBezTo>
                <a:lnTo>
                  <a:pt x="4843365" y="818041"/>
                </a:lnTo>
                <a:cubicBezTo>
                  <a:pt x="4843365" y="821595"/>
                  <a:pt x="4842580" y="824265"/>
                  <a:pt x="4841010" y="826052"/>
                </a:cubicBezTo>
                <a:cubicBezTo>
                  <a:pt x="4839440" y="827839"/>
                  <a:pt x="4835049" y="829731"/>
                  <a:pt x="4827836" y="831729"/>
                </a:cubicBezTo>
                <a:lnTo>
                  <a:pt x="4827836" y="848017"/>
                </a:lnTo>
                <a:lnTo>
                  <a:pt x="4940978" y="848017"/>
                </a:lnTo>
                <a:lnTo>
                  <a:pt x="4940978" y="831764"/>
                </a:lnTo>
                <a:cubicBezTo>
                  <a:pt x="4933860" y="829938"/>
                  <a:pt x="4929492" y="828108"/>
                  <a:pt x="4927875" y="826273"/>
                </a:cubicBezTo>
                <a:cubicBezTo>
                  <a:pt x="4926257" y="824439"/>
                  <a:pt x="4925449" y="821693"/>
                  <a:pt x="4925449" y="818037"/>
                </a:cubicBezTo>
                <a:lnTo>
                  <a:pt x="4925449" y="713430"/>
                </a:lnTo>
                <a:lnTo>
                  <a:pt x="5005791" y="713430"/>
                </a:lnTo>
                <a:lnTo>
                  <a:pt x="5071189" y="808555"/>
                </a:lnTo>
                <a:cubicBezTo>
                  <a:pt x="5078194" y="818848"/>
                  <a:pt x="5081696" y="824911"/>
                  <a:pt x="5081696" y="826741"/>
                </a:cubicBezTo>
                <a:cubicBezTo>
                  <a:pt x="5081696" y="828454"/>
                  <a:pt x="5077590" y="829955"/>
                  <a:pt x="5069376" y="831244"/>
                </a:cubicBezTo>
                <a:lnTo>
                  <a:pt x="5069376" y="848017"/>
                </a:lnTo>
                <a:lnTo>
                  <a:pt x="5198813" y="848017"/>
                </a:lnTo>
                <a:lnTo>
                  <a:pt x="5198813" y="830901"/>
                </a:lnTo>
                <a:cubicBezTo>
                  <a:pt x="5189259" y="830292"/>
                  <a:pt x="5182124" y="827923"/>
                  <a:pt x="5177410" y="823791"/>
                </a:cubicBezTo>
                <a:cubicBezTo>
                  <a:pt x="5172696" y="819660"/>
                  <a:pt x="5164828" y="809805"/>
                  <a:pt x="5153808" y="794227"/>
                </a:cubicBezTo>
                <a:lnTo>
                  <a:pt x="5090659" y="709486"/>
                </a:lnTo>
                <a:cubicBezTo>
                  <a:pt x="5150437" y="700674"/>
                  <a:pt x="5180326" y="667959"/>
                  <a:pt x="5180326" y="611342"/>
                </a:cubicBezTo>
                <a:cubicBezTo>
                  <a:pt x="5180326" y="595029"/>
                  <a:pt x="5177182" y="579573"/>
                  <a:pt x="5170893" y="564974"/>
                </a:cubicBezTo>
                <a:cubicBezTo>
                  <a:pt x="5164226" y="549768"/>
                  <a:pt x="5154094" y="537696"/>
                  <a:pt x="5140501" y="528758"/>
                </a:cubicBezTo>
                <a:cubicBezTo>
                  <a:pt x="5129070" y="521201"/>
                  <a:pt x="5115656" y="515910"/>
                  <a:pt x="5100259" y="512884"/>
                </a:cubicBezTo>
                <a:cubicBezTo>
                  <a:pt x="5084862" y="509858"/>
                  <a:pt x="5064529" y="508345"/>
                  <a:pt x="5039260" y="508345"/>
                </a:cubicBezTo>
                <a:close/>
                <a:moveTo>
                  <a:pt x="3307427" y="508345"/>
                </a:moveTo>
                <a:lnTo>
                  <a:pt x="3307427" y="524983"/>
                </a:lnTo>
                <a:cubicBezTo>
                  <a:pt x="3316221" y="526742"/>
                  <a:pt x="3322225" y="529435"/>
                  <a:pt x="3325440" y="533062"/>
                </a:cubicBezTo>
                <a:cubicBezTo>
                  <a:pt x="3328655" y="536689"/>
                  <a:pt x="3332502" y="544297"/>
                  <a:pt x="3336983" y="555888"/>
                </a:cubicBezTo>
                <a:lnTo>
                  <a:pt x="3432577" y="802126"/>
                </a:lnTo>
                <a:cubicBezTo>
                  <a:pt x="3436149" y="811599"/>
                  <a:pt x="3437935" y="817226"/>
                  <a:pt x="3437935" y="819008"/>
                </a:cubicBezTo>
                <a:cubicBezTo>
                  <a:pt x="3437935" y="825196"/>
                  <a:pt x="3432544" y="829337"/>
                  <a:pt x="3421762" y="831433"/>
                </a:cubicBezTo>
                <a:lnTo>
                  <a:pt x="3421762" y="848017"/>
                </a:lnTo>
                <a:lnTo>
                  <a:pt x="3537700" y="848017"/>
                </a:lnTo>
                <a:lnTo>
                  <a:pt x="3537700" y="831768"/>
                </a:lnTo>
                <a:cubicBezTo>
                  <a:pt x="3525791" y="828704"/>
                  <a:pt x="3519837" y="824692"/>
                  <a:pt x="3519837" y="819732"/>
                </a:cubicBezTo>
                <a:cubicBezTo>
                  <a:pt x="3519837" y="817814"/>
                  <a:pt x="3521810" y="812457"/>
                  <a:pt x="3525757" y="803663"/>
                </a:cubicBezTo>
                <a:lnTo>
                  <a:pt x="3596844" y="615833"/>
                </a:lnTo>
                <a:lnTo>
                  <a:pt x="3664843" y="799088"/>
                </a:lnTo>
                <a:cubicBezTo>
                  <a:pt x="3669695" y="810213"/>
                  <a:pt x="3672122" y="816933"/>
                  <a:pt x="3672122" y="819246"/>
                </a:cubicBezTo>
                <a:cubicBezTo>
                  <a:pt x="3672122" y="825475"/>
                  <a:pt x="3666482" y="829476"/>
                  <a:pt x="3655202" y="831248"/>
                </a:cubicBezTo>
                <a:lnTo>
                  <a:pt x="3655202" y="848017"/>
                </a:lnTo>
                <a:lnTo>
                  <a:pt x="3772854" y="848017"/>
                </a:lnTo>
                <a:lnTo>
                  <a:pt x="3772854" y="831332"/>
                </a:lnTo>
                <a:cubicBezTo>
                  <a:pt x="3761415" y="829399"/>
                  <a:pt x="3755696" y="825854"/>
                  <a:pt x="3755696" y="820698"/>
                </a:cubicBezTo>
                <a:cubicBezTo>
                  <a:pt x="3755696" y="817371"/>
                  <a:pt x="3757816" y="810251"/>
                  <a:pt x="3762058" y="799338"/>
                </a:cubicBezTo>
                <a:lnTo>
                  <a:pt x="3856547" y="555888"/>
                </a:lnTo>
                <a:cubicBezTo>
                  <a:pt x="3861369" y="543591"/>
                  <a:pt x="3865047" y="535977"/>
                  <a:pt x="3867578" y="533045"/>
                </a:cubicBezTo>
                <a:cubicBezTo>
                  <a:pt x="3870110" y="530112"/>
                  <a:pt x="3876153" y="527306"/>
                  <a:pt x="3885707" y="524625"/>
                </a:cubicBezTo>
                <a:lnTo>
                  <a:pt x="3885707" y="508345"/>
                </a:lnTo>
                <a:lnTo>
                  <a:pt x="3762332" y="508345"/>
                </a:lnTo>
                <a:lnTo>
                  <a:pt x="3762332" y="525007"/>
                </a:lnTo>
                <a:cubicBezTo>
                  <a:pt x="3773930" y="527263"/>
                  <a:pt x="3779729" y="530574"/>
                  <a:pt x="3779729" y="534940"/>
                </a:cubicBezTo>
                <a:cubicBezTo>
                  <a:pt x="3779729" y="538467"/>
                  <a:pt x="3778396" y="543599"/>
                  <a:pt x="3775731" y="550334"/>
                </a:cubicBezTo>
                <a:lnTo>
                  <a:pt x="3714569" y="720382"/>
                </a:lnTo>
                <a:lnTo>
                  <a:pt x="3652098" y="549363"/>
                </a:lnTo>
                <a:cubicBezTo>
                  <a:pt x="3649628" y="542970"/>
                  <a:pt x="3648393" y="538726"/>
                  <a:pt x="3648393" y="536630"/>
                </a:cubicBezTo>
                <a:cubicBezTo>
                  <a:pt x="3648393" y="531554"/>
                  <a:pt x="3653871" y="527565"/>
                  <a:pt x="3664827" y="524664"/>
                </a:cubicBezTo>
                <a:lnTo>
                  <a:pt x="3664827" y="508345"/>
                </a:lnTo>
                <a:lnTo>
                  <a:pt x="3534858" y="508345"/>
                </a:lnTo>
                <a:lnTo>
                  <a:pt x="3534858" y="525007"/>
                </a:lnTo>
                <a:cubicBezTo>
                  <a:pt x="3545652" y="527102"/>
                  <a:pt x="3551049" y="530492"/>
                  <a:pt x="3551049" y="535178"/>
                </a:cubicBezTo>
                <a:cubicBezTo>
                  <a:pt x="3551049" y="536924"/>
                  <a:pt x="3549622" y="541331"/>
                  <a:pt x="3546767" y="548397"/>
                </a:cubicBezTo>
                <a:lnTo>
                  <a:pt x="3481068" y="720382"/>
                </a:lnTo>
                <a:lnTo>
                  <a:pt x="3420345" y="549440"/>
                </a:lnTo>
                <a:cubicBezTo>
                  <a:pt x="3418037" y="543234"/>
                  <a:pt x="3416883" y="538480"/>
                  <a:pt x="3416883" y="535178"/>
                </a:cubicBezTo>
                <a:cubicBezTo>
                  <a:pt x="3416883" y="530551"/>
                  <a:pt x="3421959" y="527109"/>
                  <a:pt x="3432112" y="524852"/>
                </a:cubicBezTo>
                <a:lnTo>
                  <a:pt x="3432112" y="508345"/>
                </a:lnTo>
                <a:close/>
                <a:moveTo>
                  <a:pt x="7786821" y="502429"/>
                </a:moveTo>
                <a:cubicBezTo>
                  <a:pt x="7708694" y="502429"/>
                  <a:pt x="7654046" y="529187"/>
                  <a:pt x="7622874" y="582702"/>
                </a:cubicBezTo>
                <a:cubicBezTo>
                  <a:pt x="7602271" y="612220"/>
                  <a:pt x="7591969" y="644007"/>
                  <a:pt x="7591969" y="678062"/>
                </a:cubicBezTo>
                <a:cubicBezTo>
                  <a:pt x="7591969" y="701348"/>
                  <a:pt x="7596186" y="723482"/>
                  <a:pt x="7604618" y="744465"/>
                </a:cubicBezTo>
                <a:cubicBezTo>
                  <a:pt x="7614277" y="768435"/>
                  <a:pt x="7628398" y="788958"/>
                  <a:pt x="7646980" y="806036"/>
                </a:cubicBezTo>
                <a:cubicBezTo>
                  <a:pt x="7681580" y="837967"/>
                  <a:pt x="7727710" y="853933"/>
                  <a:pt x="7785373" y="853933"/>
                </a:cubicBezTo>
                <a:cubicBezTo>
                  <a:pt x="7820352" y="853933"/>
                  <a:pt x="7848879" y="849097"/>
                  <a:pt x="7870953" y="839424"/>
                </a:cubicBezTo>
                <a:lnTo>
                  <a:pt x="7896970" y="872428"/>
                </a:lnTo>
                <a:cubicBezTo>
                  <a:pt x="7905220" y="882347"/>
                  <a:pt x="7909345" y="888136"/>
                  <a:pt x="7909345" y="889794"/>
                </a:cubicBezTo>
                <a:cubicBezTo>
                  <a:pt x="7909345" y="891443"/>
                  <a:pt x="7907744" y="895611"/>
                  <a:pt x="7904542" y="902300"/>
                </a:cubicBezTo>
                <a:lnTo>
                  <a:pt x="7914422" y="912353"/>
                </a:lnTo>
                <a:lnTo>
                  <a:pt x="7990800" y="843599"/>
                </a:lnTo>
                <a:lnTo>
                  <a:pt x="7982062" y="832476"/>
                </a:lnTo>
                <a:cubicBezTo>
                  <a:pt x="7975246" y="834572"/>
                  <a:pt x="7971037" y="835619"/>
                  <a:pt x="7969432" y="835619"/>
                </a:cubicBezTo>
                <a:cubicBezTo>
                  <a:pt x="7967676" y="835619"/>
                  <a:pt x="7966128" y="835163"/>
                  <a:pt x="7964786" y="834250"/>
                </a:cubicBezTo>
                <a:cubicBezTo>
                  <a:pt x="7963444" y="833337"/>
                  <a:pt x="7958574" y="829360"/>
                  <a:pt x="7950175" y="822320"/>
                </a:cubicBezTo>
                <a:lnTo>
                  <a:pt x="7930147" y="800805"/>
                </a:lnTo>
                <a:cubicBezTo>
                  <a:pt x="7964502" y="768866"/>
                  <a:pt x="7981680" y="727952"/>
                  <a:pt x="7981680" y="678062"/>
                </a:cubicBezTo>
                <a:cubicBezTo>
                  <a:pt x="7981680" y="654983"/>
                  <a:pt x="7976404" y="631820"/>
                  <a:pt x="7965851" y="608573"/>
                </a:cubicBezTo>
                <a:cubicBezTo>
                  <a:pt x="7958302" y="586958"/>
                  <a:pt x="7942386" y="567132"/>
                  <a:pt x="7918104" y="549094"/>
                </a:cubicBezTo>
                <a:cubicBezTo>
                  <a:pt x="7889163" y="517984"/>
                  <a:pt x="7845402" y="502429"/>
                  <a:pt x="7786821" y="502429"/>
                </a:cubicBezTo>
                <a:close/>
                <a:moveTo>
                  <a:pt x="428449" y="502429"/>
                </a:moveTo>
                <a:cubicBezTo>
                  <a:pt x="346335" y="503471"/>
                  <a:pt x="288599" y="530944"/>
                  <a:pt x="255242" y="584847"/>
                </a:cubicBezTo>
                <a:cubicBezTo>
                  <a:pt x="237844" y="612997"/>
                  <a:pt x="229145" y="644068"/>
                  <a:pt x="229145" y="678062"/>
                </a:cubicBezTo>
                <a:cubicBezTo>
                  <a:pt x="229145" y="701348"/>
                  <a:pt x="233361" y="723482"/>
                  <a:pt x="241793" y="744465"/>
                </a:cubicBezTo>
                <a:cubicBezTo>
                  <a:pt x="251453" y="768435"/>
                  <a:pt x="265574" y="788958"/>
                  <a:pt x="284156" y="806036"/>
                </a:cubicBezTo>
                <a:cubicBezTo>
                  <a:pt x="318755" y="837967"/>
                  <a:pt x="365289" y="853933"/>
                  <a:pt x="423758" y="853933"/>
                </a:cubicBezTo>
                <a:cubicBezTo>
                  <a:pt x="501838" y="853933"/>
                  <a:pt x="558052" y="826405"/>
                  <a:pt x="592400" y="771349"/>
                </a:cubicBezTo>
                <a:cubicBezTo>
                  <a:pt x="610037" y="743082"/>
                  <a:pt x="618856" y="712711"/>
                  <a:pt x="618856" y="680238"/>
                </a:cubicBezTo>
                <a:cubicBezTo>
                  <a:pt x="618856" y="627277"/>
                  <a:pt x="600466" y="583999"/>
                  <a:pt x="563687" y="550403"/>
                </a:cubicBezTo>
                <a:cubicBezTo>
                  <a:pt x="529033" y="518420"/>
                  <a:pt x="483954" y="502429"/>
                  <a:pt x="428449" y="502429"/>
                </a:cubicBezTo>
                <a:close/>
                <a:moveTo>
                  <a:pt x="943727" y="0"/>
                </a:moveTo>
                <a:lnTo>
                  <a:pt x="9826850" y="0"/>
                </a:lnTo>
                <a:cubicBezTo>
                  <a:pt x="10348056" y="0"/>
                  <a:pt x="10770577" y="422521"/>
                  <a:pt x="10770577" y="943727"/>
                </a:cubicBezTo>
                <a:lnTo>
                  <a:pt x="10770577" y="4718519"/>
                </a:lnTo>
                <a:cubicBezTo>
                  <a:pt x="10770577" y="5239725"/>
                  <a:pt x="10348056" y="5662246"/>
                  <a:pt x="9826850" y="5662246"/>
                </a:cubicBezTo>
                <a:lnTo>
                  <a:pt x="943727" y="5662246"/>
                </a:lnTo>
                <a:cubicBezTo>
                  <a:pt x="422521" y="5662246"/>
                  <a:pt x="0" y="5239725"/>
                  <a:pt x="0" y="4718519"/>
                </a:cubicBezTo>
                <a:lnTo>
                  <a:pt x="0" y="943727"/>
                </a:lnTo>
                <a:cubicBezTo>
                  <a:pt x="0" y="422521"/>
                  <a:pt x="422521" y="0"/>
                  <a:pt x="943727" y="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00490" y="1880968"/>
            <a:ext cx="63724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</a:rPr>
              <a:t>Definition: </a:t>
            </a:r>
            <a:endParaRPr lang="en-US" dirty="0">
              <a:effectLst/>
            </a:endParaRPr>
          </a:p>
          <a:p>
            <a:pPr marL="569214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chart depicts quantity of rejected items attributed to specific operations.</a:t>
            </a:r>
            <a:endParaRPr lang="en-US" dirty="0">
              <a:effectLst/>
            </a:endParaRPr>
          </a:p>
          <a:p>
            <a:pPr marL="283464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</a:rPr>
              <a:t>Importance:</a:t>
            </a:r>
            <a:endParaRPr lang="en-US" dirty="0">
              <a:effectLst/>
            </a:endParaRPr>
          </a:p>
          <a:p>
            <a:pPr marL="569214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Identifies areas of improvement within the manufacturing process</a:t>
            </a:r>
            <a:endParaRPr lang="en-US" dirty="0">
              <a:effectLst/>
            </a:endParaRPr>
          </a:p>
          <a:p>
            <a:pPr marL="283464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Insight</a:t>
            </a:r>
            <a:r>
              <a:rPr lang="en-US" dirty="0">
                <a:effectLst/>
              </a:rPr>
              <a:t>: </a:t>
            </a:r>
          </a:p>
          <a:p>
            <a:pPr marL="569214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Quantity of rejected items attributed to specific operations helps identify bottlenecks and inefficiencies in the manufacturing process.</a:t>
            </a:r>
          </a:p>
          <a:p>
            <a:pPr marL="283464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</a:rPr>
              <a:t>Actionable Insight</a:t>
            </a:r>
            <a:r>
              <a:rPr lang="en-US" b="0" i="0" dirty="0">
                <a:solidFill>
                  <a:srgbClr val="000000"/>
                </a:solidFill>
                <a:effectLst/>
              </a:rPr>
              <a:t>: </a:t>
            </a:r>
            <a:endParaRPr lang="en-US" dirty="0">
              <a:effectLst/>
            </a:endParaRPr>
          </a:p>
          <a:p>
            <a:pPr marL="569214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Analyze and optimize operations with high rejection quantities to improve overall process efficiency and product quality.</a:t>
            </a:r>
            <a:endParaRPr lang="en-US" dirty="0">
              <a:effectLst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9896B9-697F-41B7-97DF-901D5361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2738" y="2185241"/>
            <a:ext cx="3889585" cy="3165987"/>
          </a:xfrm>
          <a:prstGeom prst="rect">
            <a:avLst/>
          </a:prstGeom>
          <a:ln>
            <a:noFill/>
          </a:ln>
          <a:effectLst>
            <a:glow rad="63500">
              <a:schemeClr val="tx1"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11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428625" y="479181"/>
            <a:ext cx="11334750" cy="5899638"/>
          </a:xfrm>
          <a:custGeom>
            <a:avLst/>
            <a:gdLst/>
            <a:ahLst/>
            <a:cxnLst/>
            <a:rect l="l" t="t" r="r" b="b"/>
            <a:pathLst>
              <a:path w="11334750" h="5899638">
                <a:moveTo>
                  <a:pt x="2326956" y="624635"/>
                </a:moveTo>
                <a:lnTo>
                  <a:pt x="2366075" y="701638"/>
                </a:lnTo>
                <a:lnTo>
                  <a:pt x="2289942" y="701638"/>
                </a:lnTo>
                <a:close/>
                <a:moveTo>
                  <a:pt x="955355" y="624635"/>
                </a:moveTo>
                <a:lnTo>
                  <a:pt x="994475" y="701638"/>
                </a:lnTo>
                <a:lnTo>
                  <a:pt x="918342" y="701638"/>
                </a:lnTo>
                <a:close/>
                <a:moveTo>
                  <a:pt x="9052827" y="595645"/>
                </a:moveTo>
                <a:lnTo>
                  <a:pt x="9116666" y="595645"/>
                </a:lnTo>
                <a:cubicBezTo>
                  <a:pt x="9132690" y="595645"/>
                  <a:pt x="9145917" y="597296"/>
                  <a:pt x="9156346" y="600598"/>
                </a:cubicBezTo>
                <a:cubicBezTo>
                  <a:pt x="9166774" y="603900"/>
                  <a:pt x="9175370" y="609011"/>
                  <a:pt x="9182134" y="615931"/>
                </a:cubicBezTo>
                <a:cubicBezTo>
                  <a:pt x="9196171" y="630140"/>
                  <a:pt x="9203190" y="650493"/>
                  <a:pt x="9203190" y="676989"/>
                </a:cubicBezTo>
                <a:cubicBezTo>
                  <a:pt x="9203190" y="703538"/>
                  <a:pt x="9196171" y="723917"/>
                  <a:pt x="9182134" y="738124"/>
                </a:cubicBezTo>
                <a:cubicBezTo>
                  <a:pt x="9168831" y="751596"/>
                  <a:pt x="9147008" y="758332"/>
                  <a:pt x="9116666" y="758332"/>
                </a:cubicBezTo>
                <a:lnTo>
                  <a:pt x="9052827" y="758332"/>
                </a:lnTo>
                <a:close/>
                <a:moveTo>
                  <a:pt x="4290327" y="595645"/>
                </a:moveTo>
                <a:lnTo>
                  <a:pt x="4354166" y="595645"/>
                </a:lnTo>
                <a:cubicBezTo>
                  <a:pt x="4370191" y="595645"/>
                  <a:pt x="4383418" y="597296"/>
                  <a:pt x="4393846" y="600598"/>
                </a:cubicBezTo>
                <a:cubicBezTo>
                  <a:pt x="4404275" y="603900"/>
                  <a:pt x="4412871" y="609011"/>
                  <a:pt x="4419634" y="615931"/>
                </a:cubicBezTo>
                <a:cubicBezTo>
                  <a:pt x="4433671" y="630140"/>
                  <a:pt x="4440690" y="650493"/>
                  <a:pt x="4440690" y="676989"/>
                </a:cubicBezTo>
                <a:cubicBezTo>
                  <a:pt x="4440690" y="703538"/>
                  <a:pt x="4433671" y="723917"/>
                  <a:pt x="4419634" y="738124"/>
                </a:cubicBezTo>
                <a:cubicBezTo>
                  <a:pt x="4406331" y="751596"/>
                  <a:pt x="4384509" y="758332"/>
                  <a:pt x="4354166" y="758332"/>
                </a:cubicBezTo>
                <a:lnTo>
                  <a:pt x="4290327" y="758332"/>
                </a:lnTo>
                <a:close/>
                <a:moveTo>
                  <a:pt x="3614052" y="595645"/>
                </a:moveTo>
                <a:lnTo>
                  <a:pt x="3706477" y="595645"/>
                </a:lnTo>
                <a:cubicBezTo>
                  <a:pt x="3723352" y="595645"/>
                  <a:pt x="3734721" y="597532"/>
                  <a:pt x="3740584" y="601306"/>
                </a:cubicBezTo>
                <a:cubicBezTo>
                  <a:pt x="3746448" y="605081"/>
                  <a:pt x="3749379" y="611780"/>
                  <a:pt x="3749379" y="621404"/>
                </a:cubicBezTo>
                <a:cubicBezTo>
                  <a:pt x="3749379" y="632162"/>
                  <a:pt x="3744755" y="639556"/>
                  <a:pt x="3735506" y="643584"/>
                </a:cubicBezTo>
                <a:cubicBezTo>
                  <a:pt x="3730260" y="645970"/>
                  <a:pt x="3720584" y="647163"/>
                  <a:pt x="3706477" y="647163"/>
                </a:cubicBezTo>
                <a:lnTo>
                  <a:pt x="3614052" y="647163"/>
                </a:lnTo>
                <a:close/>
                <a:moveTo>
                  <a:pt x="6751316" y="541908"/>
                </a:moveTo>
                <a:lnTo>
                  <a:pt x="6857433" y="541908"/>
                </a:lnTo>
                <a:cubicBezTo>
                  <a:pt x="6873748" y="541908"/>
                  <a:pt x="6885025" y="542330"/>
                  <a:pt x="6891265" y="543174"/>
                </a:cubicBezTo>
                <a:cubicBezTo>
                  <a:pt x="6897504" y="544017"/>
                  <a:pt x="6903934" y="546086"/>
                  <a:pt x="6910553" y="549380"/>
                </a:cubicBezTo>
                <a:cubicBezTo>
                  <a:pt x="6919756" y="554695"/>
                  <a:pt x="6924357" y="564941"/>
                  <a:pt x="6924357" y="580115"/>
                </a:cubicBezTo>
                <a:cubicBezTo>
                  <a:pt x="6924357" y="595342"/>
                  <a:pt x="6919075" y="605792"/>
                  <a:pt x="6908512" y="611467"/>
                </a:cubicBezTo>
                <a:cubicBezTo>
                  <a:pt x="6903381" y="614240"/>
                  <a:pt x="6897661" y="616076"/>
                  <a:pt x="6891350" y="616974"/>
                </a:cubicBezTo>
                <a:cubicBezTo>
                  <a:pt x="6885038" y="617873"/>
                  <a:pt x="6873733" y="618322"/>
                  <a:pt x="6857433" y="618322"/>
                </a:cubicBezTo>
                <a:lnTo>
                  <a:pt x="6751316" y="618322"/>
                </a:lnTo>
                <a:close/>
                <a:moveTo>
                  <a:pt x="9612689" y="537472"/>
                </a:moveTo>
                <a:cubicBezTo>
                  <a:pt x="9643198" y="537472"/>
                  <a:pt x="9668406" y="546411"/>
                  <a:pt x="9688313" y="564290"/>
                </a:cubicBezTo>
                <a:cubicBezTo>
                  <a:pt x="9712095" y="585419"/>
                  <a:pt x="9723986" y="613046"/>
                  <a:pt x="9723986" y="647170"/>
                </a:cubicBezTo>
                <a:cubicBezTo>
                  <a:pt x="9723986" y="674547"/>
                  <a:pt x="9716836" y="697811"/>
                  <a:pt x="9702537" y="716963"/>
                </a:cubicBezTo>
                <a:cubicBezTo>
                  <a:pt x="9689219" y="704772"/>
                  <a:pt x="9677000" y="695966"/>
                  <a:pt x="9665882" y="690544"/>
                </a:cubicBezTo>
                <a:cubicBezTo>
                  <a:pt x="9654764" y="685122"/>
                  <a:pt x="9643492" y="682412"/>
                  <a:pt x="9632066" y="682412"/>
                </a:cubicBezTo>
                <a:cubicBezTo>
                  <a:pt x="9616087" y="682412"/>
                  <a:pt x="9601208" y="687763"/>
                  <a:pt x="9587427" y="698465"/>
                </a:cubicBezTo>
                <a:lnTo>
                  <a:pt x="9587427" y="711610"/>
                </a:lnTo>
                <a:cubicBezTo>
                  <a:pt x="9612051" y="717415"/>
                  <a:pt x="9632374" y="730579"/>
                  <a:pt x="9648396" y="751099"/>
                </a:cubicBezTo>
                <a:lnTo>
                  <a:pt x="9650341" y="752671"/>
                </a:lnTo>
                <a:lnTo>
                  <a:pt x="9633805" y="756064"/>
                </a:lnTo>
                <a:cubicBezTo>
                  <a:pt x="9627201" y="756919"/>
                  <a:pt x="9620243" y="757346"/>
                  <a:pt x="9612931" y="757346"/>
                </a:cubicBezTo>
                <a:cubicBezTo>
                  <a:pt x="9582253" y="757346"/>
                  <a:pt x="9556913" y="748433"/>
                  <a:pt x="9536911" y="730605"/>
                </a:cubicBezTo>
                <a:cubicBezTo>
                  <a:pt x="9513236" y="709571"/>
                  <a:pt x="9501399" y="681839"/>
                  <a:pt x="9501399" y="647409"/>
                </a:cubicBezTo>
                <a:cubicBezTo>
                  <a:pt x="9501399" y="613184"/>
                  <a:pt x="9513236" y="585478"/>
                  <a:pt x="9536911" y="564290"/>
                </a:cubicBezTo>
                <a:cubicBezTo>
                  <a:pt x="9556820" y="546411"/>
                  <a:pt x="9582080" y="537472"/>
                  <a:pt x="9612689" y="537472"/>
                </a:cubicBezTo>
                <a:close/>
                <a:moveTo>
                  <a:pt x="4850189" y="537472"/>
                </a:moveTo>
                <a:cubicBezTo>
                  <a:pt x="4880698" y="537472"/>
                  <a:pt x="4905906" y="546411"/>
                  <a:pt x="4925813" y="564290"/>
                </a:cubicBezTo>
                <a:cubicBezTo>
                  <a:pt x="4949595" y="585419"/>
                  <a:pt x="4961486" y="613046"/>
                  <a:pt x="4961486" y="647170"/>
                </a:cubicBezTo>
                <a:cubicBezTo>
                  <a:pt x="4961486" y="674547"/>
                  <a:pt x="4954337" y="697811"/>
                  <a:pt x="4940037" y="716963"/>
                </a:cubicBezTo>
                <a:cubicBezTo>
                  <a:pt x="4926718" y="704772"/>
                  <a:pt x="4914500" y="695966"/>
                  <a:pt x="4903382" y="690544"/>
                </a:cubicBezTo>
                <a:cubicBezTo>
                  <a:pt x="4892264" y="685122"/>
                  <a:pt x="4880992" y="682412"/>
                  <a:pt x="4869566" y="682412"/>
                </a:cubicBezTo>
                <a:cubicBezTo>
                  <a:pt x="4853587" y="682412"/>
                  <a:pt x="4838708" y="687763"/>
                  <a:pt x="4824927" y="698465"/>
                </a:cubicBezTo>
                <a:lnTo>
                  <a:pt x="4824927" y="711610"/>
                </a:lnTo>
                <a:cubicBezTo>
                  <a:pt x="4849551" y="717415"/>
                  <a:pt x="4869874" y="730579"/>
                  <a:pt x="4885896" y="751099"/>
                </a:cubicBezTo>
                <a:lnTo>
                  <a:pt x="4887841" y="752671"/>
                </a:lnTo>
                <a:lnTo>
                  <a:pt x="4871305" y="756064"/>
                </a:lnTo>
                <a:cubicBezTo>
                  <a:pt x="4864701" y="756919"/>
                  <a:pt x="4857743" y="757346"/>
                  <a:pt x="4850432" y="757346"/>
                </a:cubicBezTo>
                <a:cubicBezTo>
                  <a:pt x="4819753" y="757346"/>
                  <a:pt x="4794413" y="748433"/>
                  <a:pt x="4774410" y="730605"/>
                </a:cubicBezTo>
                <a:cubicBezTo>
                  <a:pt x="4750737" y="709571"/>
                  <a:pt x="4738900" y="681839"/>
                  <a:pt x="4738900" y="647409"/>
                </a:cubicBezTo>
                <a:cubicBezTo>
                  <a:pt x="4738900" y="613184"/>
                  <a:pt x="4750737" y="585478"/>
                  <a:pt x="4774410" y="564290"/>
                </a:cubicBezTo>
                <a:cubicBezTo>
                  <a:pt x="4794320" y="546411"/>
                  <a:pt x="4819580" y="537472"/>
                  <a:pt x="4850189" y="537472"/>
                </a:cubicBezTo>
                <a:close/>
                <a:moveTo>
                  <a:pt x="10123901" y="536732"/>
                </a:moveTo>
                <a:lnTo>
                  <a:pt x="10123901" y="552331"/>
                </a:lnTo>
                <a:cubicBezTo>
                  <a:pt x="10133078" y="554328"/>
                  <a:pt x="10140137" y="557431"/>
                  <a:pt x="10145079" y="561638"/>
                </a:cubicBezTo>
                <a:cubicBezTo>
                  <a:pt x="10150020" y="565845"/>
                  <a:pt x="10156878" y="573986"/>
                  <a:pt x="10165652" y="586062"/>
                </a:cubicBezTo>
                <a:lnTo>
                  <a:pt x="10244931" y="695279"/>
                </a:lnTo>
                <a:lnTo>
                  <a:pt x="10244931" y="787758"/>
                </a:lnTo>
                <a:cubicBezTo>
                  <a:pt x="10244931" y="791720"/>
                  <a:pt x="10244154" y="794614"/>
                  <a:pt x="10242601" y="796441"/>
                </a:cubicBezTo>
                <a:cubicBezTo>
                  <a:pt x="10241047" y="798268"/>
                  <a:pt x="10236647" y="800184"/>
                  <a:pt x="10229401" y="802190"/>
                </a:cubicBezTo>
                <a:lnTo>
                  <a:pt x="10229401" y="817245"/>
                </a:lnTo>
                <a:lnTo>
                  <a:pt x="10335395" y="817245"/>
                </a:lnTo>
                <a:lnTo>
                  <a:pt x="10335395" y="802340"/>
                </a:lnTo>
                <a:cubicBezTo>
                  <a:pt x="10328098" y="800116"/>
                  <a:pt x="10323685" y="798108"/>
                  <a:pt x="10322157" y="796314"/>
                </a:cubicBezTo>
                <a:cubicBezTo>
                  <a:pt x="10320630" y="794521"/>
                  <a:pt x="10319866" y="791669"/>
                  <a:pt x="10319866" y="787758"/>
                </a:cubicBezTo>
                <a:lnTo>
                  <a:pt x="10319866" y="695106"/>
                </a:lnTo>
                <a:lnTo>
                  <a:pt x="10399018" y="586062"/>
                </a:lnTo>
                <a:cubicBezTo>
                  <a:pt x="10407836" y="573925"/>
                  <a:pt x="10414704" y="565763"/>
                  <a:pt x="10419622" y="561576"/>
                </a:cubicBezTo>
                <a:cubicBezTo>
                  <a:pt x="10424541" y="557390"/>
                  <a:pt x="10431632" y="554289"/>
                  <a:pt x="10440895" y="552273"/>
                </a:cubicBezTo>
                <a:lnTo>
                  <a:pt x="10440895" y="536732"/>
                </a:lnTo>
                <a:lnTo>
                  <a:pt x="10314686" y="536732"/>
                </a:lnTo>
                <a:lnTo>
                  <a:pt x="10315059" y="552134"/>
                </a:lnTo>
                <a:cubicBezTo>
                  <a:pt x="10325291" y="555010"/>
                  <a:pt x="10330408" y="558574"/>
                  <a:pt x="10330408" y="562826"/>
                </a:cubicBezTo>
                <a:cubicBezTo>
                  <a:pt x="10330408" y="565330"/>
                  <a:pt x="10326900" y="571578"/>
                  <a:pt x="10319885" y="581571"/>
                </a:cubicBezTo>
                <a:lnTo>
                  <a:pt x="10285618" y="633894"/>
                </a:lnTo>
                <a:lnTo>
                  <a:pt x="10251548" y="589274"/>
                </a:lnTo>
                <a:cubicBezTo>
                  <a:pt x="10243970" y="574359"/>
                  <a:pt x="10240182" y="565622"/>
                  <a:pt x="10240182" y="563065"/>
                </a:cubicBezTo>
                <a:cubicBezTo>
                  <a:pt x="10240182" y="558479"/>
                  <a:pt x="10245421" y="554816"/>
                  <a:pt x="10255900" y="552076"/>
                </a:cubicBezTo>
                <a:lnTo>
                  <a:pt x="10255900" y="536732"/>
                </a:lnTo>
                <a:close/>
                <a:moveTo>
                  <a:pt x="8962363" y="536732"/>
                </a:moveTo>
                <a:lnTo>
                  <a:pt x="8962363" y="552038"/>
                </a:lnTo>
                <a:cubicBezTo>
                  <a:pt x="8969565" y="554231"/>
                  <a:pt x="8973954" y="556225"/>
                  <a:pt x="8975529" y="558019"/>
                </a:cubicBezTo>
                <a:cubicBezTo>
                  <a:pt x="8977105" y="559814"/>
                  <a:pt x="8977892" y="562546"/>
                  <a:pt x="8977892" y="566215"/>
                </a:cubicBezTo>
                <a:lnTo>
                  <a:pt x="8977892" y="787762"/>
                </a:lnTo>
                <a:cubicBezTo>
                  <a:pt x="8977892" y="791554"/>
                  <a:pt x="8977074" y="794406"/>
                  <a:pt x="8975439" y="796318"/>
                </a:cubicBezTo>
                <a:cubicBezTo>
                  <a:pt x="8973803" y="798230"/>
                  <a:pt x="8969444" y="800093"/>
                  <a:pt x="8962363" y="801908"/>
                </a:cubicBezTo>
                <a:lnTo>
                  <a:pt x="8962363" y="817245"/>
                </a:lnTo>
                <a:lnTo>
                  <a:pt x="9126052" y="817245"/>
                </a:lnTo>
                <a:cubicBezTo>
                  <a:pt x="9151739" y="817245"/>
                  <a:pt x="9173281" y="814789"/>
                  <a:pt x="9190680" y="809877"/>
                </a:cubicBezTo>
                <a:cubicBezTo>
                  <a:pt x="9208078" y="804965"/>
                  <a:pt x="9223243" y="796967"/>
                  <a:pt x="9236174" y="785882"/>
                </a:cubicBezTo>
                <a:cubicBezTo>
                  <a:pt x="9264963" y="760966"/>
                  <a:pt x="9279358" y="724668"/>
                  <a:pt x="9279358" y="676989"/>
                </a:cubicBezTo>
                <a:cubicBezTo>
                  <a:pt x="9279358" y="651469"/>
                  <a:pt x="9275087" y="628998"/>
                  <a:pt x="9266547" y="609576"/>
                </a:cubicBezTo>
                <a:cubicBezTo>
                  <a:pt x="9254286" y="581691"/>
                  <a:pt x="9234145" y="561672"/>
                  <a:pt x="9206125" y="549519"/>
                </a:cubicBezTo>
                <a:cubicBezTo>
                  <a:pt x="9186402" y="540994"/>
                  <a:pt x="9159711" y="536732"/>
                  <a:pt x="9126052" y="536732"/>
                </a:cubicBezTo>
                <a:close/>
                <a:moveTo>
                  <a:pt x="7512419" y="536732"/>
                </a:moveTo>
                <a:lnTo>
                  <a:pt x="7512419" y="552038"/>
                </a:lnTo>
                <a:cubicBezTo>
                  <a:pt x="7519621" y="554231"/>
                  <a:pt x="7524010" y="556225"/>
                  <a:pt x="7525585" y="558019"/>
                </a:cubicBezTo>
                <a:cubicBezTo>
                  <a:pt x="7527160" y="559814"/>
                  <a:pt x="7527948" y="562546"/>
                  <a:pt x="7527948" y="566215"/>
                </a:cubicBezTo>
                <a:lnTo>
                  <a:pt x="7527948" y="719555"/>
                </a:lnTo>
                <a:cubicBezTo>
                  <a:pt x="7527948" y="734276"/>
                  <a:pt x="7524302" y="745035"/>
                  <a:pt x="7517010" y="751833"/>
                </a:cubicBezTo>
                <a:cubicBezTo>
                  <a:pt x="7509717" y="758631"/>
                  <a:pt x="7498082" y="762030"/>
                  <a:pt x="7482104" y="762030"/>
                </a:cubicBezTo>
                <a:cubicBezTo>
                  <a:pt x="7471132" y="762030"/>
                  <a:pt x="7459488" y="760118"/>
                  <a:pt x="7447170" y="756293"/>
                </a:cubicBezTo>
                <a:cubicBezTo>
                  <a:pt x="7434853" y="752469"/>
                  <a:pt x="7424566" y="747855"/>
                  <a:pt x="7416308" y="742453"/>
                </a:cubicBezTo>
                <a:cubicBezTo>
                  <a:pt x="7417525" y="741023"/>
                  <a:pt x="7418134" y="736943"/>
                  <a:pt x="7418134" y="730213"/>
                </a:cubicBezTo>
                <a:lnTo>
                  <a:pt x="7403533" y="726504"/>
                </a:lnTo>
                <a:lnTo>
                  <a:pt x="7377832" y="808533"/>
                </a:lnTo>
                <a:lnTo>
                  <a:pt x="7391054" y="812042"/>
                </a:lnTo>
                <a:cubicBezTo>
                  <a:pt x="7395051" y="807854"/>
                  <a:pt x="7398089" y="805760"/>
                  <a:pt x="7400166" y="805760"/>
                </a:cubicBezTo>
                <a:cubicBezTo>
                  <a:pt x="7401399" y="805760"/>
                  <a:pt x="7403384" y="806179"/>
                  <a:pt x="7406121" y="807016"/>
                </a:cubicBezTo>
                <a:cubicBezTo>
                  <a:pt x="7439806" y="817779"/>
                  <a:pt x="7468206" y="823161"/>
                  <a:pt x="7491320" y="823161"/>
                </a:cubicBezTo>
                <a:cubicBezTo>
                  <a:pt x="7512504" y="823161"/>
                  <a:pt x="7531515" y="820087"/>
                  <a:pt x="7548353" y="813939"/>
                </a:cubicBezTo>
                <a:cubicBezTo>
                  <a:pt x="7565192" y="807790"/>
                  <a:pt x="7577994" y="799042"/>
                  <a:pt x="7586761" y="787693"/>
                </a:cubicBezTo>
                <a:cubicBezTo>
                  <a:pt x="7597509" y="773822"/>
                  <a:pt x="7602883" y="751511"/>
                  <a:pt x="7602883" y="720761"/>
                </a:cubicBezTo>
                <a:lnTo>
                  <a:pt x="7602883" y="566215"/>
                </a:lnTo>
                <a:cubicBezTo>
                  <a:pt x="7602883" y="562359"/>
                  <a:pt x="7603642" y="559539"/>
                  <a:pt x="7605161" y="557755"/>
                </a:cubicBezTo>
                <a:cubicBezTo>
                  <a:pt x="7606680" y="555972"/>
                  <a:pt x="7611097" y="554068"/>
                  <a:pt x="7618412" y="552042"/>
                </a:cubicBezTo>
                <a:lnTo>
                  <a:pt x="7618412" y="536732"/>
                </a:lnTo>
                <a:close/>
                <a:moveTo>
                  <a:pt x="5361401" y="536732"/>
                </a:moveTo>
                <a:lnTo>
                  <a:pt x="5361401" y="552331"/>
                </a:lnTo>
                <a:cubicBezTo>
                  <a:pt x="5370578" y="554328"/>
                  <a:pt x="5377637" y="557431"/>
                  <a:pt x="5382578" y="561638"/>
                </a:cubicBezTo>
                <a:cubicBezTo>
                  <a:pt x="5387520" y="565845"/>
                  <a:pt x="5394378" y="573986"/>
                  <a:pt x="5403151" y="586062"/>
                </a:cubicBezTo>
                <a:lnTo>
                  <a:pt x="5482431" y="695279"/>
                </a:lnTo>
                <a:lnTo>
                  <a:pt x="5482431" y="787758"/>
                </a:lnTo>
                <a:cubicBezTo>
                  <a:pt x="5482431" y="791720"/>
                  <a:pt x="5481654" y="794614"/>
                  <a:pt x="5480101" y="796441"/>
                </a:cubicBezTo>
                <a:cubicBezTo>
                  <a:pt x="5478547" y="798268"/>
                  <a:pt x="5474148" y="800184"/>
                  <a:pt x="5466902" y="802190"/>
                </a:cubicBezTo>
                <a:lnTo>
                  <a:pt x="5466902" y="817245"/>
                </a:lnTo>
                <a:lnTo>
                  <a:pt x="5572895" y="817245"/>
                </a:lnTo>
                <a:lnTo>
                  <a:pt x="5572895" y="802340"/>
                </a:lnTo>
                <a:cubicBezTo>
                  <a:pt x="5565598" y="800116"/>
                  <a:pt x="5561185" y="798108"/>
                  <a:pt x="5559658" y="796314"/>
                </a:cubicBezTo>
                <a:cubicBezTo>
                  <a:pt x="5558130" y="794521"/>
                  <a:pt x="5557366" y="791669"/>
                  <a:pt x="5557366" y="787758"/>
                </a:cubicBezTo>
                <a:lnTo>
                  <a:pt x="5557366" y="695106"/>
                </a:lnTo>
                <a:lnTo>
                  <a:pt x="5636518" y="586062"/>
                </a:lnTo>
                <a:cubicBezTo>
                  <a:pt x="5645336" y="573925"/>
                  <a:pt x="5652203" y="565763"/>
                  <a:pt x="5657122" y="561576"/>
                </a:cubicBezTo>
                <a:cubicBezTo>
                  <a:pt x="5662040" y="557390"/>
                  <a:pt x="5669132" y="554289"/>
                  <a:pt x="5678396" y="552273"/>
                </a:cubicBezTo>
                <a:lnTo>
                  <a:pt x="5678396" y="536732"/>
                </a:lnTo>
                <a:lnTo>
                  <a:pt x="5552185" y="536732"/>
                </a:lnTo>
                <a:lnTo>
                  <a:pt x="5552559" y="552134"/>
                </a:lnTo>
                <a:cubicBezTo>
                  <a:pt x="5562792" y="555010"/>
                  <a:pt x="5567907" y="558574"/>
                  <a:pt x="5567907" y="562826"/>
                </a:cubicBezTo>
                <a:cubicBezTo>
                  <a:pt x="5567907" y="565330"/>
                  <a:pt x="5564400" y="571578"/>
                  <a:pt x="5557385" y="581571"/>
                </a:cubicBezTo>
                <a:lnTo>
                  <a:pt x="5523118" y="633894"/>
                </a:lnTo>
                <a:lnTo>
                  <a:pt x="5489047" y="589274"/>
                </a:lnTo>
                <a:cubicBezTo>
                  <a:pt x="5481471" y="574359"/>
                  <a:pt x="5477682" y="565622"/>
                  <a:pt x="5477682" y="563065"/>
                </a:cubicBezTo>
                <a:cubicBezTo>
                  <a:pt x="5477682" y="558479"/>
                  <a:pt x="5482922" y="554816"/>
                  <a:pt x="5493400" y="552076"/>
                </a:cubicBezTo>
                <a:lnTo>
                  <a:pt x="5493400" y="536732"/>
                </a:lnTo>
                <a:close/>
                <a:moveTo>
                  <a:pt x="4199863" y="536732"/>
                </a:moveTo>
                <a:lnTo>
                  <a:pt x="4199863" y="552038"/>
                </a:lnTo>
                <a:cubicBezTo>
                  <a:pt x="4207066" y="554231"/>
                  <a:pt x="4211454" y="556225"/>
                  <a:pt x="4213029" y="558019"/>
                </a:cubicBezTo>
                <a:cubicBezTo>
                  <a:pt x="4214605" y="559814"/>
                  <a:pt x="4215392" y="562546"/>
                  <a:pt x="4215392" y="566215"/>
                </a:cubicBezTo>
                <a:lnTo>
                  <a:pt x="4215392" y="787762"/>
                </a:lnTo>
                <a:cubicBezTo>
                  <a:pt x="4215392" y="791554"/>
                  <a:pt x="4214574" y="794406"/>
                  <a:pt x="4212939" y="796318"/>
                </a:cubicBezTo>
                <a:cubicBezTo>
                  <a:pt x="4211303" y="798230"/>
                  <a:pt x="4206944" y="800093"/>
                  <a:pt x="4199863" y="801908"/>
                </a:cubicBezTo>
                <a:lnTo>
                  <a:pt x="4199863" y="817245"/>
                </a:lnTo>
                <a:lnTo>
                  <a:pt x="4363552" y="817245"/>
                </a:lnTo>
                <a:cubicBezTo>
                  <a:pt x="4389239" y="817245"/>
                  <a:pt x="4410782" y="814789"/>
                  <a:pt x="4428181" y="809877"/>
                </a:cubicBezTo>
                <a:cubicBezTo>
                  <a:pt x="4445579" y="804965"/>
                  <a:pt x="4460744" y="796967"/>
                  <a:pt x="4473675" y="785882"/>
                </a:cubicBezTo>
                <a:cubicBezTo>
                  <a:pt x="4502463" y="760966"/>
                  <a:pt x="4516858" y="724668"/>
                  <a:pt x="4516858" y="676989"/>
                </a:cubicBezTo>
                <a:cubicBezTo>
                  <a:pt x="4516858" y="651469"/>
                  <a:pt x="4512587" y="628998"/>
                  <a:pt x="4504048" y="609576"/>
                </a:cubicBezTo>
                <a:cubicBezTo>
                  <a:pt x="4491787" y="581691"/>
                  <a:pt x="4471646" y="561672"/>
                  <a:pt x="4443625" y="549519"/>
                </a:cubicBezTo>
                <a:cubicBezTo>
                  <a:pt x="4423903" y="540994"/>
                  <a:pt x="4397211" y="536732"/>
                  <a:pt x="4363552" y="536732"/>
                </a:cubicBezTo>
                <a:close/>
                <a:moveTo>
                  <a:pt x="3523588" y="536732"/>
                </a:moveTo>
                <a:lnTo>
                  <a:pt x="3523588" y="552038"/>
                </a:lnTo>
                <a:cubicBezTo>
                  <a:pt x="3530791" y="554231"/>
                  <a:pt x="3535179" y="556225"/>
                  <a:pt x="3536755" y="558019"/>
                </a:cubicBezTo>
                <a:cubicBezTo>
                  <a:pt x="3538330" y="559814"/>
                  <a:pt x="3539118" y="562546"/>
                  <a:pt x="3539118" y="566215"/>
                </a:cubicBezTo>
                <a:lnTo>
                  <a:pt x="3539118" y="787762"/>
                </a:lnTo>
                <a:cubicBezTo>
                  <a:pt x="3539118" y="791554"/>
                  <a:pt x="3538300" y="794406"/>
                  <a:pt x="3536664" y="796318"/>
                </a:cubicBezTo>
                <a:cubicBezTo>
                  <a:pt x="3535028" y="798230"/>
                  <a:pt x="3530670" y="800093"/>
                  <a:pt x="3523588" y="801908"/>
                </a:cubicBezTo>
                <a:lnTo>
                  <a:pt x="3523588" y="817245"/>
                </a:lnTo>
                <a:lnTo>
                  <a:pt x="3629582" y="817245"/>
                </a:lnTo>
                <a:lnTo>
                  <a:pt x="3629582" y="802089"/>
                </a:lnTo>
                <a:cubicBezTo>
                  <a:pt x="3622279" y="799874"/>
                  <a:pt x="3617865" y="797871"/>
                  <a:pt x="3616340" y="796083"/>
                </a:cubicBezTo>
                <a:cubicBezTo>
                  <a:pt x="3614815" y="794295"/>
                  <a:pt x="3614052" y="791453"/>
                  <a:pt x="3614052" y="787558"/>
                </a:cubicBezTo>
                <a:lnTo>
                  <a:pt x="3614052" y="706075"/>
                </a:lnTo>
                <a:lnTo>
                  <a:pt x="3671236" y="706075"/>
                </a:lnTo>
                <a:lnTo>
                  <a:pt x="3726070" y="783556"/>
                </a:lnTo>
                <a:cubicBezTo>
                  <a:pt x="3729110" y="788668"/>
                  <a:pt x="3730630" y="792416"/>
                  <a:pt x="3730630" y="794798"/>
                </a:cubicBezTo>
                <a:cubicBezTo>
                  <a:pt x="3730630" y="797305"/>
                  <a:pt x="3726440" y="799684"/>
                  <a:pt x="3718059" y="801935"/>
                </a:cubicBezTo>
                <a:lnTo>
                  <a:pt x="3718059" y="817245"/>
                </a:lnTo>
                <a:lnTo>
                  <a:pt x="3841815" y="817245"/>
                </a:lnTo>
                <a:lnTo>
                  <a:pt x="3841815" y="801662"/>
                </a:lnTo>
                <a:cubicBezTo>
                  <a:pt x="3832867" y="800037"/>
                  <a:pt x="3825873" y="797070"/>
                  <a:pt x="3820834" y="792761"/>
                </a:cubicBezTo>
                <a:cubicBezTo>
                  <a:pt x="3815795" y="788453"/>
                  <a:pt x="3807152" y="779120"/>
                  <a:pt x="3794904" y="764765"/>
                </a:cubicBezTo>
                <a:lnTo>
                  <a:pt x="3749376" y="701480"/>
                </a:lnTo>
                <a:cubicBezTo>
                  <a:pt x="3774428" y="696823"/>
                  <a:pt x="3793386" y="687896"/>
                  <a:pt x="3806250" y="674701"/>
                </a:cubicBezTo>
                <a:cubicBezTo>
                  <a:pt x="3819114" y="661506"/>
                  <a:pt x="3825546" y="643328"/>
                  <a:pt x="3825546" y="620167"/>
                </a:cubicBezTo>
                <a:cubicBezTo>
                  <a:pt x="3825546" y="589676"/>
                  <a:pt x="3814985" y="567541"/>
                  <a:pt x="3793864" y="553763"/>
                </a:cubicBezTo>
                <a:cubicBezTo>
                  <a:pt x="3783834" y="547311"/>
                  <a:pt x="3772474" y="542859"/>
                  <a:pt x="3759784" y="540408"/>
                </a:cubicBezTo>
                <a:cubicBezTo>
                  <a:pt x="3747093" y="537957"/>
                  <a:pt x="3729166" y="536732"/>
                  <a:pt x="3706000" y="536732"/>
                </a:cubicBezTo>
                <a:close/>
                <a:moveTo>
                  <a:pt x="3165740" y="536732"/>
                </a:moveTo>
                <a:lnTo>
                  <a:pt x="3165740" y="552038"/>
                </a:lnTo>
                <a:cubicBezTo>
                  <a:pt x="3172943" y="554231"/>
                  <a:pt x="3177332" y="556225"/>
                  <a:pt x="3178907" y="558019"/>
                </a:cubicBezTo>
                <a:cubicBezTo>
                  <a:pt x="3180482" y="559814"/>
                  <a:pt x="3181269" y="562546"/>
                  <a:pt x="3181269" y="566215"/>
                </a:cubicBezTo>
                <a:lnTo>
                  <a:pt x="3181269" y="709638"/>
                </a:lnTo>
                <a:cubicBezTo>
                  <a:pt x="3181269" y="732123"/>
                  <a:pt x="3184273" y="750879"/>
                  <a:pt x="3190278" y="765905"/>
                </a:cubicBezTo>
                <a:cubicBezTo>
                  <a:pt x="3197037" y="782892"/>
                  <a:pt x="3209515" y="795939"/>
                  <a:pt x="3227715" y="805044"/>
                </a:cubicBezTo>
                <a:cubicBezTo>
                  <a:pt x="3252021" y="817122"/>
                  <a:pt x="3283865" y="823161"/>
                  <a:pt x="3323248" y="823161"/>
                </a:cubicBezTo>
                <a:cubicBezTo>
                  <a:pt x="3382400" y="823161"/>
                  <a:pt x="3422850" y="810423"/>
                  <a:pt x="3444602" y="784946"/>
                </a:cubicBezTo>
                <a:cubicBezTo>
                  <a:pt x="3458356" y="768603"/>
                  <a:pt x="3465234" y="743500"/>
                  <a:pt x="3465234" y="709638"/>
                </a:cubicBezTo>
                <a:lnTo>
                  <a:pt x="3465234" y="566215"/>
                </a:lnTo>
                <a:cubicBezTo>
                  <a:pt x="3465234" y="562359"/>
                  <a:pt x="3465993" y="559539"/>
                  <a:pt x="3467512" y="557755"/>
                </a:cubicBezTo>
                <a:cubicBezTo>
                  <a:pt x="3469031" y="555972"/>
                  <a:pt x="3473448" y="554068"/>
                  <a:pt x="3480763" y="552042"/>
                </a:cubicBezTo>
                <a:lnTo>
                  <a:pt x="3480763" y="536732"/>
                </a:lnTo>
                <a:lnTo>
                  <a:pt x="3380439" y="536732"/>
                </a:lnTo>
                <a:lnTo>
                  <a:pt x="3380439" y="552065"/>
                </a:lnTo>
                <a:cubicBezTo>
                  <a:pt x="3387841" y="554260"/>
                  <a:pt x="3392280" y="556230"/>
                  <a:pt x="3393756" y="557973"/>
                </a:cubicBezTo>
                <a:cubicBezTo>
                  <a:pt x="3395231" y="559716"/>
                  <a:pt x="3395968" y="562464"/>
                  <a:pt x="3395968" y="566215"/>
                </a:cubicBezTo>
                <a:lnTo>
                  <a:pt x="3395968" y="696577"/>
                </a:lnTo>
                <a:cubicBezTo>
                  <a:pt x="3395968" y="711236"/>
                  <a:pt x="3394790" y="722250"/>
                  <a:pt x="3392434" y="729618"/>
                </a:cubicBezTo>
                <a:cubicBezTo>
                  <a:pt x="3390079" y="736985"/>
                  <a:pt x="3388824" y="742549"/>
                  <a:pt x="3388670" y="746308"/>
                </a:cubicBezTo>
                <a:cubicBezTo>
                  <a:pt x="3370858" y="756789"/>
                  <a:pt x="3350036" y="762030"/>
                  <a:pt x="3326206" y="762030"/>
                </a:cubicBezTo>
                <a:cubicBezTo>
                  <a:pt x="3302427" y="762030"/>
                  <a:pt x="3284380" y="757149"/>
                  <a:pt x="3272069" y="747386"/>
                </a:cubicBezTo>
                <a:cubicBezTo>
                  <a:pt x="3266302" y="742885"/>
                  <a:pt x="3262216" y="736988"/>
                  <a:pt x="3259811" y="729695"/>
                </a:cubicBezTo>
                <a:cubicBezTo>
                  <a:pt x="3257407" y="722401"/>
                  <a:pt x="3256205" y="711362"/>
                  <a:pt x="3256205" y="696577"/>
                </a:cubicBezTo>
                <a:lnTo>
                  <a:pt x="3256205" y="566215"/>
                </a:lnTo>
                <a:cubicBezTo>
                  <a:pt x="3256205" y="562408"/>
                  <a:pt x="3256971" y="559589"/>
                  <a:pt x="3258504" y="557761"/>
                </a:cubicBezTo>
                <a:cubicBezTo>
                  <a:pt x="3260037" y="555933"/>
                  <a:pt x="3264447" y="554023"/>
                  <a:pt x="3271734" y="552030"/>
                </a:cubicBezTo>
                <a:lnTo>
                  <a:pt x="3271734" y="536732"/>
                </a:lnTo>
                <a:close/>
                <a:moveTo>
                  <a:pt x="2273123" y="536732"/>
                </a:moveTo>
                <a:lnTo>
                  <a:pt x="2273123" y="551703"/>
                </a:lnTo>
                <a:cubicBezTo>
                  <a:pt x="2282145" y="555410"/>
                  <a:pt x="2286657" y="559442"/>
                  <a:pt x="2286657" y="563797"/>
                </a:cubicBezTo>
                <a:cubicBezTo>
                  <a:pt x="2286657" y="568631"/>
                  <a:pt x="2284959" y="574523"/>
                  <a:pt x="2281562" y="581471"/>
                </a:cubicBezTo>
                <a:lnTo>
                  <a:pt x="2182755" y="781734"/>
                </a:lnTo>
                <a:cubicBezTo>
                  <a:pt x="2179019" y="789216"/>
                  <a:pt x="2175947" y="794065"/>
                  <a:pt x="2173538" y="796279"/>
                </a:cubicBezTo>
                <a:cubicBezTo>
                  <a:pt x="2171129" y="798494"/>
                  <a:pt x="2165994" y="800223"/>
                  <a:pt x="2158132" y="801466"/>
                </a:cubicBezTo>
                <a:lnTo>
                  <a:pt x="2158132" y="817245"/>
                </a:lnTo>
                <a:lnTo>
                  <a:pt x="2267823" y="817245"/>
                </a:lnTo>
                <a:lnTo>
                  <a:pt x="2267823" y="801739"/>
                </a:lnTo>
                <a:cubicBezTo>
                  <a:pt x="2257499" y="799636"/>
                  <a:pt x="2252336" y="796011"/>
                  <a:pt x="2252336" y="790862"/>
                </a:cubicBezTo>
                <a:cubicBezTo>
                  <a:pt x="2252336" y="787460"/>
                  <a:pt x="2253840" y="782600"/>
                  <a:pt x="2256846" y="776281"/>
                </a:cubicBezTo>
                <a:lnTo>
                  <a:pt x="2269595" y="749459"/>
                </a:lnTo>
                <a:lnTo>
                  <a:pt x="2387463" y="749459"/>
                </a:lnTo>
                <a:lnTo>
                  <a:pt x="2401097" y="774705"/>
                </a:lnTo>
                <a:cubicBezTo>
                  <a:pt x="2404766" y="781453"/>
                  <a:pt x="2406601" y="786858"/>
                  <a:pt x="2406601" y="790920"/>
                </a:cubicBezTo>
                <a:cubicBezTo>
                  <a:pt x="2406601" y="796202"/>
                  <a:pt x="2401383" y="799729"/>
                  <a:pt x="2390948" y="801500"/>
                </a:cubicBezTo>
                <a:lnTo>
                  <a:pt x="2390948" y="817245"/>
                </a:lnTo>
                <a:lnTo>
                  <a:pt x="2511609" y="817245"/>
                </a:lnTo>
                <a:lnTo>
                  <a:pt x="2511609" y="801697"/>
                </a:lnTo>
                <a:cubicBezTo>
                  <a:pt x="2503294" y="800089"/>
                  <a:pt x="2497791" y="797984"/>
                  <a:pt x="2495099" y="795380"/>
                </a:cubicBezTo>
                <a:cubicBezTo>
                  <a:pt x="2492407" y="792777"/>
                  <a:pt x="2487241" y="785531"/>
                  <a:pt x="2479602" y="773642"/>
                </a:cubicBezTo>
                <a:lnTo>
                  <a:pt x="2380449" y="582122"/>
                </a:lnTo>
                <a:cubicBezTo>
                  <a:pt x="2376854" y="575212"/>
                  <a:pt x="2375057" y="569426"/>
                  <a:pt x="2375057" y="564763"/>
                </a:cubicBezTo>
                <a:cubicBezTo>
                  <a:pt x="2375057" y="559543"/>
                  <a:pt x="2379486" y="555159"/>
                  <a:pt x="2388345" y="551610"/>
                </a:cubicBezTo>
                <a:lnTo>
                  <a:pt x="2388345" y="536732"/>
                </a:lnTo>
                <a:close/>
                <a:moveTo>
                  <a:pt x="1546490" y="536732"/>
                </a:moveTo>
                <a:lnTo>
                  <a:pt x="1546490" y="552038"/>
                </a:lnTo>
                <a:cubicBezTo>
                  <a:pt x="1553693" y="554231"/>
                  <a:pt x="1558081" y="556225"/>
                  <a:pt x="1559657" y="558019"/>
                </a:cubicBezTo>
                <a:cubicBezTo>
                  <a:pt x="1561232" y="559814"/>
                  <a:pt x="1562020" y="562546"/>
                  <a:pt x="1562020" y="566215"/>
                </a:cubicBezTo>
                <a:lnTo>
                  <a:pt x="1562020" y="709638"/>
                </a:lnTo>
                <a:cubicBezTo>
                  <a:pt x="1562020" y="732123"/>
                  <a:pt x="1565022" y="750879"/>
                  <a:pt x="1571028" y="765905"/>
                </a:cubicBezTo>
                <a:cubicBezTo>
                  <a:pt x="1577786" y="782892"/>
                  <a:pt x="1590265" y="795939"/>
                  <a:pt x="1608465" y="805044"/>
                </a:cubicBezTo>
                <a:cubicBezTo>
                  <a:pt x="1632770" y="817122"/>
                  <a:pt x="1664615" y="823161"/>
                  <a:pt x="1703998" y="823161"/>
                </a:cubicBezTo>
                <a:cubicBezTo>
                  <a:pt x="1763150" y="823161"/>
                  <a:pt x="1803600" y="810423"/>
                  <a:pt x="1825351" y="784946"/>
                </a:cubicBezTo>
                <a:cubicBezTo>
                  <a:pt x="1839106" y="768603"/>
                  <a:pt x="1845983" y="743500"/>
                  <a:pt x="1845983" y="709638"/>
                </a:cubicBezTo>
                <a:lnTo>
                  <a:pt x="1845983" y="566215"/>
                </a:lnTo>
                <a:cubicBezTo>
                  <a:pt x="1845983" y="562359"/>
                  <a:pt x="1846743" y="559539"/>
                  <a:pt x="1848262" y="557755"/>
                </a:cubicBezTo>
                <a:cubicBezTo>
                  <a:pt x="1849781" y="555972"/>
                  <a:pt x="1854198" y="554068"/>
                  <a:pt x="1861513" y="552042"/>
                </a:cubicBezTo>
                <a:lnTo>
                  <a:pt x="1861513" y="536732"/>
                </a:lnTo>
                <a:lnTo>
                  <a:pt x="1761189" y="536732"/>
                </a:lnTo>
                <a:lnTo>
                  <a:pt x="1761189" y="552065"/>
                </a:lnTo>
                <a:cubicBezTo>
                  <a:pt x="1768592" y="554260"/>
                  <a:pt x="1773031" y="556230"/>
                  <a:pt x="1774506" y="557973"/>
                </a:cubicBezTo>
                <a:cubicBezTo>
                  <a:pt x="1775980" y="559716"/>
                  <a:pt x="1776718" y="562464"/>
                  <a:pt x="1776718" y="566215"/>
                </a:cubicBezTo>
                <a:lnTo>
                  <a:pt x="1776718" y="696577"/>
                </a:lnTo>
                <a:cubicBezTo>
                  <a:pt x="1776718" y="711236"/>
                  <a:pt x="1775541" y="722250"/>
                  <a:pt x="1773185" y="729618"/>
                </a:cubicBezTo>
                <a:cubicBezTo>
                  <a:pt x="1770828" y="736985"/>
                  <a:pt x="1769574" y="742549"/>
                  <a:pt x="1769419" y="746308"/>
                </a:cubicBezTo>
                <a:cubicBezTo>
                  <a:pt x="1751608" y="756789"/>
                  <a:pt x="1730787" y="762030"/>
                  <a:pt x="1706956" y="762030"/>
                </a:cubicBezTo>
                <a:cubicBezTo>
                  <a:pt x="1683176" y="762030"/>
                  <a:pt x="1665131" y="757149"/>
                  <a:pt x="1652819" y="747386"/>
                </a:cubicBezTo>
                <a:cubicBezTo>
                  <a:pt x="1647052" y="742885"/>
                  <a:pt x="1642966" y="736988"/>
                  <a:pt x="1640562" y="729695"/>
                </a:cubicBezTo>
                <a:cubicBezTo>
                  <a:pt x="1638157" y="722401"/>
                  <a:pt x="1636955" y="711362"/>
                  <a:pt x="1636955" y="696577"/>
                </a:cubicBezTo>
                <a:lnTo>
                  <a:pt x="1636955" y="566215"/>
                </a:lnTo>
                <a:cubicBezTo>
                  <a:pt x="1636955" y="562408"/>
                  <a:pt x="1637721" y="559589"/>
                  <a:pt x="1639254" y="557761"/>
                </a:cubicBezTo>
                <a:cubicBezTo>
                  <a:pt x="1640787" y="555933"/>
                  <a:pt x="1645197" y="554023"/>
                  <a:pt x="1652484" y="552030"/>
                </a:cubicBezTo>
                <a:lnTo>
                  <a:pt x="1652484" y="536732"/>
                </a:lnTo>
                <a:close/>
                <a:moveTo>
                  <a:pt x="1170913" y="536732"/>
                </a:moveTo>
                <a:lnTo>
                  <a:pt x="1170913" y="552038"/>
                </a:lnTo>
                <a:cubicBezTo>
                  <a:pt x="1178115" y="554231"/>
                  <a:pt x="1182504" y="556225"/>
                  <a:pt x="1184080" y="558019"/>
                </a:cubicBezTo>
                <a:cubicBezTo>
                  <a:pt x="1185655" y="559814"/>
                  <a:pt x="1186442" y="562546"/>
                  <a:pt x="1186442" y="566215"/>
                </a:cubicBezTo>
                <a:lnTo>
                  <a:pt x="1186442" y="787762"/>
                </a:lnTo>
                <a:cubicBezTo>
                  <a:pt x="1186442" y="791554"/>
                  <a:pt x="1185625" y="794406"/>
                  <a:pt x="1183989" y="796318"/>
                </a:cubicBezTo>
                <a:cubicBezTo>
                  <a:pt x="1182353" y="798230"/>
                  <a:pt x="1177995" y="800093"/>
                  <a:pt x="1170913" y="801908"/>
                </a:cubicBezTo>
                <a:lnTo>
                  <a:pt x="1170913" y="817245"/>
                </a:lnTo>
                <a:lnTo>
                  <a:pt x="1270991" y="817245"/>
                </a:lnTo>
                <a:lnTo>
                  <a:pt x="1270991" y="802043"/>
                </a:lnTo>
                <a:cubicBezTo>
                  <a:pt x="1263840" y="800010"/>
                  <a:pt x="1259464" y="798058"/>
                  <a:pt x="1257863" y="796189"/>
                </a:cubicBezTo>
                <a:cubicBezTo>
                  <a:pt x="1256262" y="794320"/>
                  <a:pt x="1255461" y="791439"/>
                  <a:pt x="1255461" y="787546"/>
                </a:cubicBezTo>
                <a:lnTo>
                  <a:pt x="1255461" y="638866"/>
                </a:lnTo>
                <a:lnTo>
                  <a:pt x="1390557" y="779212"/>
                </a:lnTo>
                <a:cubicBezTo>
                  <a:pt x="1397223" y="785982"/>
                  <a:pt x="1401345" y="790348"/>
                  <a:pt x="1402924" y="792307"/>
                </a:cubicBezTo>
                <a:cubicBezTo>
                  <a:pt x="1404503" y="794266"/>
                  <a:pt x="1405293" y="795758"/>
                  <a:pt x="1405293" y="796782"/>
                </a:cubicBezTo>
                <a:cubicBezTo>
                  <a:pt x="1405293" y="798608"/>
                  <a:pt x="1401747" y="800241"/>
                  <a:pt x="1394655" y="801681"/>
                </a:cubicBezTo>
                <a:lnTo>
                  <a:pt x="1394655" y="817245"/>
                </a:lnTo>
                <a:lnTo>
                  <a:pt x="1501711" y="817245"/>
                </a:lnTo>
                <a:lnTo>
                  <a:pt x="1501711" y="802093"/>
                </a:lnTo>
                <a:cubicBezTo>
                  <a:pt x="1494409" y="799872"/>
                  <a:pt x="1489995" y="797866"/>
                  <a:pt x="1488470" y="796075"/>
                </a:cubicBezTo>
                <a:cubicBezTo>
                  <a:pt x="1486945" y="794284"/>
                  <a:pt x="1486182" y="791439"/>
                  <a:pt x="1486182" y="787538"/>
                </a:cubicBezTo>
                <a:lnTo>
                  <a:pt x="1486182" y="566200"/>
                </a:lnTo>
                <a:cubicBezTo>
                  <a:pt x="1486182" y="562348"/>
                  <a:pt x="1486942" y="559532"/>
                  <a:pt x="1488460" y="557750"/>
                </a:cubicBezTo>
                <a:cubicBezTo>
                  <a:pt x="1489979" y="555968"/>
                  <a:pt x="1494396" y="554065"/>
                  <a:pt x="1501711" y="552042"/>
                </a:cubicBezTo>
                <a:lnTo>
                  <a:pt x="1501711" y="536732"/>
                </a:lnTo>
                <a:lnTo>
                  <a:pt x="1401634" y="536732"/>
                </a:lnTo>
                <a:lnTo>
                  <a:pt x="1401634" y="552111"/>
                </a:lnTo>
                <a:cubicBezTo>
                  <a:pt x="1408882" y="554119"/>
                  <a:pt x="1413283" y="556035"/>
                  <a:pt x="1414835" y="557859"/>
                </a:cubicBezTo>
                <a:cubicBezTo>
                  <a:pt x="1416387" y="559684"/>
                  <a:pt x="1417163" y="562469"/>
                  <a:pt x="1417163" y="566215"/>
                </a:cubicBezTo>
                <a:lnTo>
                  <a:pt x="1417163" y="710516"/>
                </a:lnTo>
                <a:lnTo>
                  <a:pt x="1280542" y="567829"/>
                </a:lnTo>
                <a:cubicBezTo>
                  <a:pt x="1276408" y="563693"/>
                  <a:pt x="1274342" y="560333"/>
                  <a:pt x="1274342" y="557750"/>
                </a:cubicBezTo>
                <a:cubicBezTo>
                  <a:pt x="1274342" y="555811"/>
                  <a:pt x="1277888" y="553955"/>
                  <a:pt x="1284980" y="552180"/>
                </a:cubicBezTo>
                <a:lnTo>
                  <a:pt x="1284980" y="536732"/>
                </a:lnTo>
                <a:close/>
                <a:moveTo>
                  <a:pt x="901523" y="536732"/>
                </a:moveTo>
                <a:lnTo>
                  <a:pt x="901523" y="551703"/>
                </a:lnTo>
                <a:cubicBezTo>
                  <a:pt x="910545" y="555410"/>
                  <a:pt x="915057" y="559442"/>
                  <a:pt x="915057" y="563797"/>
                </a:cubicBezTo>
                <a:cubicBezTo>
                  <a:pt x="915057" y="568631"/>
                  <a:pt x="913358" y="574523"/>
                  <a:pt x="909961" y="581471"/>
                </a:cubicBezTo>
                <a:lnTo>
                  <a:pt x="811155" y="781734"/>
                </a:lnTo>
                <a:cubicBezTo>
                  <a:pt x="807419" y="789216"/>
                  <a:pt x="804346" y="794065"/>
                  <a:pt x="801938" y="796279"/>
                </a:cubicBezTo>
                <a:cubicBezTo>
                  <a:pt x="799530" y="798494"/>
                  <a:pt x="794394" y="800223"/>
                  <a:pt x="786532" y="801466"/>
                </a:cubicBezTo>
                <a:lnTo>
                  <a:pt x="786532" y="817245"/>
                </a:lnTo>
                <a:lnTo>
                  <a:pt x="896223" y="817245"/>
                </a:lnTo>
                <a:lnTo>
                  <a:pt x="896223" y="801739"/>
                </a:lnTo>
                <a:cubicBezTo>
                  <a:pt x="885898" y="799636"/>
                  <a:pt x="880736" y="796011"/>
                  <a:pt x="880736" y="790862"/>
                </a:cubicBezTo>
                <a:cubicBezTo>
                  <a:pt x="880736" y="787460"/>
                  <a:pt x="882239" y="782600"/>
                  <a:pt x="885246" y="776281"/>
                </a:cubicBezTo>
                <a:lnTo>
                  <a:pt x="897995" y="749459"/>
                </a:lnTo>
                <a:lnTo>
                  <a:pt x="1015862" y="749459"/>
                </a:lnTo>
                <a:lnTo>
                  <a:pt x="1029497" y="774705"/>
                </a:lnTo>
                <a:cubicBezTo>
                  <a:pt x="1033166" y="781453"/>
                  <a:pt x="1035001" y="786858"/>
                  <a:pt x="1035001" y="790920"/>
                </a:cubicBezTo>
                <a:cubicBezTo>
                  <a:pt x="1035001" y="796202"/>
                  <a:pt x="1029783" y="799729"/>
                  <a:pt x="1019348" y="801500"/>
                </a:cubicBezTo>
                <a:lnTo>
                  <a:pt x="1019348" y="817245"/>
                </a:lnTo>
                <a:lnTo>
                  <a:pt x="1140008" y="817245"/>
                </a:lnTo>
                <a:lnTo>
                  <a:pt x="1140008" y="801697"/>
                </a:lnTo>
                <a:cubicBezTo>
                  <a:pt x="1131694" y="800089"/>
                  <a:pt x="1126191" y="797984"/>
                  <a:pt x="1123499" y="795380"/>
                </a:cubicBezTo>
                <a:cubicBezTo>
                  <a:pt x="1120806" y="792777"/>
                  <a:pt x="1115641" y="785531"/>
                  <a:pt x="1108002" y="773642"/>
                </a:cubicBezTo>
                <a:lnTo>
                  <a:pt x="1008849" y="582122"/>
                </a:lnTo>
                <a:cubicBezTo>
                  <a:pt x="1005254" y="575212"/>
                  <a:pt x="1003457" y="569426"/>
                  <a:pt x="1003457" y="564763"/>
                </a:cubicBezTo>
                <a:cubicBezTo>
                  <a:pt x="1003457" y="559543"/>
                  <a:pt x="1007886" y="555159"/>
                  <a:pt x="1016744" y="551610"/>
                </a:cubicBezTo>
                <a:lnTo>
                  <a:pt x="1016744" y="536732"/>
                </a:lnTo>
                <a:close/>
                <a:moveTo>
                  <a:pt x="8149957" y="530816"/>
                </a:moveTo>
                <a:cubicBezTo>
                  <a:pt x="8088723" y="530816"/>
                  <a:pt x="8043189" y="550510"/>
                  <a:pt x="8013355" y="589898"/>
                </a:cubicBezTo>
                <a:cubicBezTo>
                  <a:pt x="7994383" y="615059"/>
                  <a:pt x="7984897" y="644089"/>
                  <a:pt x="7984897" y="676989"/>
                </a:cubicBezTo>
                <a:cubicBezTo>
                  <a:pt x="7984897" y="700927"/>
                  <a:pt x="7989888" y="720648"/>
                  <a:pt x="7999871" y="736152"/>
                </a:cubicBezTo>
                <a:cubicBezTo>
                  <a:pt x="8009883" y="759805"/>
                  <a:pt x="8023083" y="777914"/>
                  <a:pt x="8039473" y="790477"/>
                </a:cubicBezTo>
                <a:cubicBezTo>
                  <a:pt x="8068210" y="812266"/>
                  <a:pt x="8105199" y="823161"/>
                  <a:pt x="8150438" y="823161"/>
                </a:cubicBezTo>
                <a:cubicBezTo>
                  <a:pt x="8173121" y="823161"/>
                  <a:pt x="8193117" y="820597"/>
                  <a:pt x="8210427" y="815470"/>
                </a:cubicBezTo>
                <a:cubicBezTo>
                  <a:pt x="8227737" y="810342"/>
                  <a:pt x="8245545" y="801433"/>
                  <a:pt x="8263854" y="788744"/>
                </a:cubicBezTo>
                <a:cubicBezTo>
                  <a:pt x="8277111" y="782766"/>
                  <a:pt x="8284631" y="779778"/>
                  <a:pt x="8286416" y="779778"/>
                </a:cubicBezTo>
                <a:cubicBezTo>
                  <a:pt x="8287515" y="779778"/>
                  <a:pt x="8290601" y="781151"/>
                  <a:pt x="8295675" y="783899"/>
                </a:cubicBezTo>
                <a:lnTo>
                  <a:pt x="8306328" y="776015"/>
                </a:lnTo>
                <a:lnTo>
                  <a:pt x="8261558" y="710308"/>
                </a:lnTo>
                <a:lnTo>
                  <a:pt x="8250115" y="717175"/>
                </a:lnTo>
                <a:cubicBezTo>
                  <a:pt x="8250599" y="723222"/>
                  <a:pt x="8250839" y="726202"/>
                  <a:pt x="8250839" y="726115"/>
                </a:cubicBezTo>
                <a:cubicBezTo>
                  <a:pt x="8250839" y="730844"/>
                  <a:pt x="8241987" y="738495"/>
                  <a:pt x="8224283" y="749066"/>
                </a:cubicBezTo>
                <a:cubicBezTo>
                  <a:pt x="8204103" y="757709"/>
                  <a:pt x="8182975" y="762030"/>
                  <a:pt x="8160899" y="762030"/>
                </a:cubicBezTo>
                <a:cubicBezTo>
                  <a:pt x="8132970" y="762030"/>
                  <a:pt x="8109880" y="754763"/>
                  <a:pt x="8091629" y="740230"/>
                </a:cubicBezTo>
                <a:cubicBezTo>
                  <a:pt x="8071253" y="723969"/>
                  <a:pt x="8061064" y="702889"/>
                  <a:pt x="8061064" y="676989"/>
                </a:cubicBezTo>
                <a:cubicBezTo>
                  <a:pt x="8061064" y="651302"/>
                  <a:pt x="8071927" y="629018"/>
                  <a:pt x="8093651" y="610138"/>
                </a:cubicBezTo>
                <a:cubicBezTo>
                  <a:pt x="8110465" y="598011"/>
                  <a:pt x="8132881" y="591947"/>
                  <a:pt x="8160899" y="591947"/>
                </a:cubicBezTo>
                <a:cubicBezTo>
                  <a:pt x="8180989" y="591947"/>
                  <a:pt x="8201055" y="596559"/>
                  <a:pt x="8221098" y="605782"/>
                </a:cubicBezTo>
                <a:cubicBezTo>
                  <a:pt x="8240925" y="614871"/>
                  <a:pt x="8250839" y="622273"/>
                  <a:pt x="8250839" y="627986"/>
                </a:cubicBezTo>
                <a:cubicBezTo>
                  <a:pt x="8250839" y="628261"/>
                  <a:pt x="8250776" y="628969"/>
                  <a:pt x="8250651" y="630112"/>
                </a:cubicBezTo>
                <a:cubicBezTo>
                  <a:pt x="8250487" y="630597"/>
                  <a:pt x="8250307" y="632934"/>
                  <a:pt x="8250115" y="637122"/>
                </a:cubicBezTo>
                <a:lnTo>
                  <a:pt x="8261651" y="643519"/>
                </a:lnTo>
                <a:lnTo>
                  <a:pt x="8306328" y="578413"/>
                </a:lnTo>
                <a:lnTo>
                  <a:pt x="8295755" y="570082"/>
                </a:lnTo>
                <a:cubicBezTo>
                  <a:pt x="8290700" y="572830"/>
                  <a:pt x="8287587" y="574203"/>
                  <a:pt x="8286416" y="574203"/>
                </a:cubicBezTo>
                <a:cubicBezTo>
                  <a:pt x="8284547" y="574203"/>
                  <a:pt x="8276543" y="571215"/>
                  <a:pt x="8262405" y="565237"/>
                </a:cubicBezTo>
                <a:cubicBezTo>
                  <a:pt x="8245279" y="552630"/>
                  <a:pt x="8227869" y="543741"/>
                  <a:pt x="8210173" y="538571"/>
                </a:cubicBezTo>
                <a:cubicBezTo>
                  <a:pt x="8192478" y="533401"/>
                  <a:pt x="8172406" y="530816"/>
                  <a:pt x="8149957" y="530816"/>
                </a:cubicBezTo>
                <a:close/>
                <a:moveTo>
                  <a:pt x="6336110" y="530816"/>
                </a:moveTo>
                <a:cubicBezTo>
                  <a:pt x="6301038" y="530816"/>
                  <a:pt x="6271479" y="538165"/>
                  <a:pt x="6247432" y="552862"/>
                </a:cubicBezTo>
                <a:cubicBezTo>
                  <a:pt x="6220428" y="569442"/>
                  <a:pt x="6206926" y="593475"/>
                  <a:pt x="6206926" y="624962"/>
                </a:cubicBezTo>
                <a:cubicBezTo>
                  <a:pt x="6206926" y="639031"/>
                  <a:pt x="6210020" y="652000"/>
                  <a:pt x="6216208" y="663870"/>
                </a:cubicBezTo>
                <a:cubicBezTo>
                  <a:pt x="6222397" y="675741"/>
                  <a:pt x="6231024" y="685137"/>
                  <a:pt x="6242090" y="692060"/>
                </a:cubicBezTo>
                <a:cubicBezTo>
                  <a:pt x="6250607" y="697344"/>
                  <a:pt x="6260412" y="701312"/>
                  <a:pt x="6271504" y="703965"/>
                </a:cubicBezTo>
                <a:cubicBezTo>
                  <a:pt x="6282597" y="706617"/>
                  <a:pt x="6298553" y="708764"/>
                  <a:pt x="6319371" y="710404"/>
                </a:cubicBezTo>
                <a:lnTo>
                  <a:pt x="6357297" y="713547"/>
                </a:lnTo>
                <a:cubicBezTo>
                  <a:pt x="6377009" y="715288"/>
                  <a:pt x="6390553" y="717391"/>
                  <a:pt x="6397930" y="719856"/>
                </a:cubicBezTo>
                <a:cubicBezTo>
                  <a:pt x="6407317" y="722994"/>
                  <a:pt x="6412011" y="728291"/>
                  <a:pt x="6412011" y="735747"/>
                </a:cubicBezTo>
                <a:cubicBezTo>
                  <a:pt x="6412011" y="745679"/>
                  <a:pt x="6403633" y="753490"/>
                  <a:pt x="6386876" y="759180"/>
                </a:cubicBezTo>
                <a:cubicBezTo>
                  <a:pt x="6376164" y="762559"/>
                  <a:pt x="6362502" y="764248"/>
                  <a:pt x="6345889" y="764248"/>
                </a:cubicBezTo>
                <a:cubicBezTo>
                  <a:pt x="6326836" y="764248"/>
                  <a:pt x="6307777" y="761730"/>
                  <a:pt x="6288709" y="756692"/>
                </a:cubicBezTo>
                <a:cubicBezTo>
                  <a:pt x="6269642" y="751654"/>
                  <a:pt x="6255062" y="745391"/>
                  <a:pt x="6244972" y="737904"/>
                </a:cubicBezTo>
                <a:cubicBezTo>
                  <a:pt x="6245452" y="736944"/>
                  <a:pt x="6245691" y="735042"/>
                  <a:pt x="6245691" y="732200"/>
                </a:cubicBezTo>
                <a:cubicBezTo>
                  <a:pt x="6245691" y="731876"/>
                  <a:pt x="6245691" y="730160"/>
                  <a:pt x="6245691" y="727050"/>
                </a:cubicBezTo>
                <a:lnTo>
                  <a:pt x="6231753" y="722918"/>
                </a:lnTo>
                <a:lnTo>
                  <a:pt x="6201750" y="796809"/>
                </a:lnTo>
                <a:lnTo>
                  <a:pt x="6214656" y="801412"/>
                </a:lnTo>
                <a:cubicBezTo>
                  <a:pt x="6217963" y="797547"/>
                  <a:pt x="6220300" y="795615"/>
                  <a:pt x="6221666" y="795615"/>
                </a:cubicBezTo>
                <a:cubicBezTo>
                  <a:pt x="6222693" y="795615"/>
                  <a:pt x="6224187" y="796050"/>
                  <a:pt x="6226149" y="796921"/>
                </a:cubicBezTo>
                <a:cubicBezTo>
                  <a:pt x="6264718" y="814414"/>
                  <a:pt x="6304796" y="823161"/>
                  <a:pt x="6346382" y="823161"/>
                </a:cubicBezTo>
                <a:cubicBezTo>
                  <a:pt x="6387865" y="823161"/>
                  <a:pt x="6420847" y="815245"/>
                  <a:pt x="6445327" y="799413"/>
                </a:cubicBezTo>
                <a:cubicBezTo>
                  <a:pt x="6471759" y="782410"/>
                  <a:pt x="6484974" y="759256"/>
                  <a:pt x="6484974" y="729951"/>
                </a:cubicBezTo>
                <a:cubicBezTo>
                  <a:pt x="6484974" y="713954"/>
                  <a:pt x="6480730" y="699456"/>
                  <a:pt x="6472241" y="686456"/>
                </a:cubicBezTo>
                <a:cubicBezTo>
                  <a:pt x="6465588" y="676213"/>
                  <a:pt x="6454540" y="667703"/>
                  <a:pt x="6439095" y="660924"/>
                </a:cubicBezTo>
                <a:cubicBezTo>
                  <a:pt x="6426134" y="650728"/>
                  <a:pt x="6402506" y="644303"/>
                  <a:pt x="6368212" y="641651"/>
                </a:cubicBezTo>
                <a:lnTo>
                  <a:pt x="6331684" y="638874"/>
                </a:lnTo>
                <a:cubicBezTo>
                  <a:pt x="6307189" y="636899"/>
                  <a:pt x="6291405" y="634517"/>
                  <a:pt x="6284334" y="631728"/>
                </a:cubicBezTo>
                <a:cubicBezTo>
                  <a:pt x="6277263" y="628938"/>
                  <a:pt x="6273727" y="624668"/>
                  <a:pt x="6273727" y="618919"/>
                </a:cubicBezTo>
                <a:cubicBezTo>
                  <a:pt x="6273727" y="609278"/>
                  <a:pt x="6281275" y="601730"/>
                  <a:pt x="6296370" y="596276"/>
                </a:cubicBezTo>
                <a:cubicBezTo>
                  <a:pt x="6308035" y="592076"/>
                  <a:pt x="6321337" y="589975"/>
                  <a:pt x="6336275" y="589975"/>
                </a:cubicBezTo>
                <a:cubicBezTo>
                  <a:pt x="6354026" y="589975"/>
                  <a:pt x="6371605" y="592560"/>
                  <a:pt x="6389012" y="597730"/>
                </a:cubicBezTo>
                <a:cubicBezTo>
                  <a:pt x="6406420" y="602900"/>
                  <a:pt x="6419421" y="609330"/>
                  <a:pt x="6428018" y="617021"/>
                </a:cubicBezTo>
                <a:cubicBezTo>
                  <a:pt x="6430327" y="619106"/>
                  <a:pt x="6431481" y="623067"/>
                  <a:pt x="6431481" y="628906"/>
                </a:cubicBezTo>
                <a:lnTo>
                  <a:pt x="6444387" y="633960"/>
                </a:lnTo>
                <a:lnTo>
                  <a:pt x="6480044" y="563981"/>
                </a:lnTo>
                <a:lnTo>
                  <a:pt x="6468378" y="557881"/>
                </a:lnTo>
                <a:cubicBezTo>
                  <a:pt x="6463536" y="561427"/>
                  <a:pt x="6460461" y="563200"/>
                  <a:pt x="6459154" y="563200"/>
                </a:cubicBezTo>
                <a:cubicBezTo>
                  <a:pt x="6457313" y="563200"/>
                  <a:pt x="6453422" y="561823"/>
                  <a:pt x="6447480" y="559071"/>
                </a:cubicBezTo>
                <a:cubicBezTo>
                  <a:pt x="6425226" y="548754"/>
                  <a:pt x="6405786" y="541466"/>
                  <a:pt x="6389160" y="537206"/>
                </a:cubicBezTo>
                <a:cubicBezTo>
                  <a:pt x="6372535" y="532946"/>
                  <a:pt x="6354851" y="530816"/>
                  <a:pt x="6336110" y="530816"/>
                </a:cubicBezTo>
                <a:close/>
                <a:moveTo>
                  <a:pt x="2692133" y="530816"/>
                </a:moveTo>
                <a:cubicBezTo>
                  <a:pt x="2630899" y="530816"/>
                  <a:pt x="2585365" y="550510"/>
                  <a:pt x="2555531" y="589898"/>
                </a:cubicBezTo>
                <a:cubicBezTo>
                  <a:pt x="2536559" y="615059"/>
                  <a:pt x="2527073" y="644089"/>
                  <a:pt x="2527073" y="676989"/>
                </a:cubicBezTo>
                <a:cubicBezTo>
                  <a:pt x="2527073" y="700927"/>
                  <a:pt x="2532064" y="720648"/>
                  <a:pt x="2542047" y="736152"/>
                </a:cubicBezTo>
                <a:cubicBezTo>
                  <a:pt x="2552058" y="759805"/>
                  <a:pt x="2565259" y="777914"/>
                  <a:pt x="2581648" y="790477"/>
                </a:cubicBezTo>
                <a:cubicBezTo>
                  <a:pt x="2610386" y="812266"/>
                  <a:pt x="2647374" y="823161"/>
                  <a:pt x="2692614" y="823161"/>
                </a:cubicBezTo>
                <a:cubicBezTo>
                  <a:pt x="2715296" y="823161"/>
                  <a:pt x="2735293" y="820597"/>
                  <a:pt x="2752603" y="815470"/>
                </a:cubicBezTo>
                <a:cubicBezTo>
                  <a:pt x="2769913" y="810342"/>
                  <a:pt x="2787722" y="801433"/>
                  <a:pt x="2806030" y="788744"/>
                </a:cubicBezTo>
                <a:cubicBezTo>
                  <a:pt x="2819287" y="782766"/>
                  <a:pt x="2826808" y="779778"/>
                  <a:pt x="2828591" y="779778"/>
                </a:cubicBezTo>
                <a:cubicBezTo>
                  <a:pt x="2829691" y="779778"/>
                  <a:pt x="2832777" y="781151"/>
                  <a:pt x="2837851" y="783899"/>
                </a:cubicBezTo>
                <a:lnTo>
                  <a:pt x="2848504" y="776015"/>
                </a:lnTo>
                <a:lnTo>
                  <a:pt x="2803734" y="710308"/>
                </a:lnTo>
                <a:lnTo>
                  <a:pt x="2792291" y="717175"/>
                </a:lnTo>
                <a:cubicBezTo>
                  <a:pt x="2792774" y="723222"/>
                  <a:pt x="2793015" y="726202"/>
                  <a:pt x="2793015" y="726115"/>
                </a:cubicBezTo>
                <a:cubicBezTo>
                  <a:pt x="2793015" y="730844"/>
                  <a:pt x="2784163" y="738495"/>
                  <a:pt x="2766459" y="749066"/>
                </a:cubicBezTo>
                <a:cubicBezTo>
                  <a:pt x="2746280" y="757709"/>
                  <a:pt x="2725152" y="762030"/>
                  <a:pt x="2703075" y="762030"/>
                </a:cubicBezTo>
                <a:cubicBezTo>
                  <a:pt x="2675147" y="762030"/>
                  <a:pt x="2652057" y="754763"/>
                  <a:pt x="2633806" y="740230"/>
                </a:cubicBezTo>
                <a:cubicBezTo>
                  <a:pt x="2613429" y="723969"/>
                  <a:pt x="2603240" y="702889"/>
                  <a:pt x="2603240" y="676989"/>
                </a:cubicBezTo>
                <a:cubicBezTo>
                  <a:pt x="2603240" y="651302"/>
                  <a:pt x="2614102" y="629018"/>
                  <a:pt x="2635828" y="610138"/>
                </a:cubicBezTo>
                <a:cubicBezTo>
                  <a:pt x="2652640" y="598011"/>
                  <a:pt x="2675056" y="591947"/>
                  <a:pt x="2703075" y="591947"/>
                </a:cubicBezTo>
                <a:cubicBezTo>
                  <a:pt x="2723164" y="591947"/>
                  <a:pt x="2743231" y="596559"/>
                  <a:pt x="2763274" y="605782"/>
                </a:cubicBezTo>
                <a:cubicBezTo>
                  <a:pt x="2783102" y="614871"/>
                  <a:pt x="2793015" y="622273"/>
                  <a:pt x="2793015" y="627986"/>
                </a:cubicBezTo>
                <a:cubicBezTo>
                  <a:pt x="2793015" y="628261"/>
                  <a:pt x="2792953" y="628969"/>
                  <a:pt x="2792826" y="630112"/>
                </a:cubicBezTo>
                <a:cubicBezTo>
                  <a:pt x="2792662" y="630597"/>
                  <a:pt x="2792484" y="632934"/>
                  <a:pt x="2792291" y="637122"/>
                </a:cubicBezTo>
                <a:lnTo>
                  <a:pt x="2803827" y="643519"/>
                </a:lnTo>
                <a:lnTo>
                  <a:pt x="2848504" y="578413"/>
                </a:lnTo>
                <a:lnTo>
                  <a:pt x="2837932" y="570082"/>
                </a:lnTo>
                <a:cubicBezTo>
                  <a:pt x="2832876" y="572830"/>
                  <a:pt x="2829762" y="574203"/>
                  <a:pt x="2828591" y="574203"/>
                </a:cubicBezTo>
                <a:cubicBezTo>
                  <a:pt x="2826723" y="574203"/>
                  <a:pt x="2818719" y="571215"/>
                  <a:pt x="2804581" y="565237"/>
                </a:cubicBezTo>
                <a:cubicBezTo>
                  <a:pt x="2787455" y="552630"/>
                  <a:pt x="2770044" y="543741"/>
                  <a:pt x="2752349" y="538571"/>
                </a:cubicBezTo>
                <a:cubicBezTo>
                  <a:pt x="2734654" y="533401"/>
                  <a:pt x="2714582" y="530816"/>
                  <a:pt x="2692133" y="530816"/>
                </a:cubicBezTo>
                <a:close/>
                <a:moveTo>
                  <a:pt x="9837993" y="521203"/>
                </a:moveTo>
                <a:lnTo>
                  <a:pt x="9837993" y="611174"/>
                </a:lnTo>
                <a:lnTo>
                  <a:pt x="9853272" y="611174"/>
                </a:lnTo>
                <a:cubicBezTo>
                  <a:pt x="9855300" y="603943"/>
                  <a:pt x="9857214" y="599547"/>
                  <a:pt x="9859012" y="597986"/>
                </a:cubicBezTo>
                <a:cubicBezTo>
                  <a:pt x="9860811" y="596425"/>
                  <a:pt x="9863625" y="595645"/>
                  <a:pt x="9867453" y="595645"/>
                </a:cubicBezTo>
                <a:lnTo>
                  <a:pt x="9942261" y="595645"/>
                </a:lnTo>
                <a:lnTo>
                  <a:pt x="9942261" y="787770"/>
                </a:lnTo>
                <a:cubicBezTo>
                  <a:pt x="9942261" y="791559"/>
                  <a:pt x="9941443" y="794410"/>
                  <a:pt x="9939807" y="796320"/>
                </a:cubicBezTo>
                <a:cubicBezTo>
                  <a:pt x="9938172" y="798230"/>
                  <a:pt x="9933814" y="800093"/>
                  <a:pt x="9926731" y="801908"/>
                </a:cubicBezTo>
                <a:lnTo>
                  <a:pt x="9926731" y="817245"/>
                </a:lnTo>
                <a:lnTo>
                  <a:pt x="10032725" y="817245"/>
                </a:lnTo>
                <a:lnTo>
                  <a:pt x="10032725" y="802093"/>
                </a:lnTo>
                <a:cubicBezTo>
                  <a:pt x="10025423" y="799872"/>
                  <a:pt x="10021009" y="797867"/>
                  <a:pt x="10019484" y="796077"/>
                </a:cubicBezTo>
                <a:cubicBezTo>
                  <a:pt x="10017958" y="794288"/>
                  <a:pt x="10017196" y="791444"/>
                  <a:pt x="10017196" y="787546"/>
                </a:cubicBezTo>
                <a:lnTo>
                  <a:pt x="10017196" y="595645"/>
                </a:lnTo>
                <a:lnTo>
                  <a:pt x="10091757" y="595645"/>
                </a:lnTo>
                <a:cubicBezTo>
                  <a:pt x="10095640" y="595645"/>
                  <a:pt x="10098497" y="596440"/>
                  <a:pt x="10100329" y="598031"/>
                </a:cubicBezTo>
                <a:cubicBezTo>
                  <a:pt x="10102161" y="599621"/>
                  <a:pt x="10104083" y="604002"/>
                  <a:pt x="10106096" y="611174"/>
                </a:cubicBezTo>
                <a:lnTo>
                  <a:pt x="10121464" y="611174"/>
                </a:lnTo>
                <a:lnTo>
                  <a:pt x="10121464" y="521203"/>
                </a:lnTo>
                <a:lnTo>
                  <a:pt x="10106104" y="521203"/>
                </a:lnTo>
                <a:cubicBezTo>
                  <a:pt x="10104083" y="528500"/>
                  <a:pt x="10102175" y="532913"/>
                  <a:pt x="10100381" y="534440"/>
                </a:cubicBezTo>
                <a:cubicBezTo>
                  <a:pt x="10098586" y="535968"/>
                  <a:pt x="10095704" y="536732"/>
                  <a:pt x="10091734" y="536732"/>
                </a:cubicBezTo>
                <a:lnTo>
                  <a:pt x="9867233" y="536732"/>
                </a:lnTo>
                <a:cubicBezTo>
                  <a:pt x="9863405" y="536732"/>
                  <a:pt x="9860584" y="535933"/>
                  <a:pt x="9858770" y="534334"/>
                </a:cubicBezTo>
                <a:cubicBezTo>
                  <a:pt x="9856956" y="532736"/>
                  <a:pt x="9855132" y="528359"/>
                  <a:pt x="9853299" y="521203"/>
                </a:cubicBezTo>
                <a:close/>
                <a:moveTo>
                  <a:pt x="8902434" y="521203"/>
                </a:moveTo>
                <a:cubicBezTo>
                  <a:pt x="8900412" y="528503"/>
                  <a:pt x="8898506" y="532916"/>
                  <a:pt x="8896714" y="534442"/>
                </a:cubicBezTo>
                <a:cubicBezTo>
                  <a:pt x="8894922" y="535969"/>
                  <a:pt x="8892043" y="536732"/>
                  <a:pt x="8888079" y="536732"/>
                </a:cubicBezTo>
                <a:lnTo>
                  <a:pt x="8638512" y="536732"/>
                </a:lnTo>
                <a:lnTo>
                  <a:pt x="8638512" y="552038"/>
                </a:lnTo>
                <a:cubicBezTo>
                  <a:pt x="8645715" y="554231"/>
                  <a:pt x="8650104" y="556225"/>
                  <a:pt x="8651679" y="558019"/>
                </a:cubicBezTo>
                <a:cubicBezTo>
                  <a:pt x="8653254" y="559814"/>
                  <a:pt x="8654042" y="562546"/>
                  <a:pt x="8654042" y="566215"/>
                </a:cubicBezTo>
                <a:lnTo>
                  <a:pt x="8654042" y="787762"/>
                </a:lnTo>
                <a:cubicBezTo>
                  <a:pt x="8654042" y="791554"/>
                  <a:pt x="8653224" y="794406"/>
                  <a:pt x="8651588" y="796318"/>
                </a:cubicBezTo>
                <a:cubicBezTo>
                  <a:pt x="8649952" y="798230"/>
                  <a:pt x="8645595" y="800093"/>
                  <a:pt x="8638512" y="801908"/>
                </a:cubicBezTo>
                <a:lnTo>
                  <a:pt x="8638512" y="817245"/>
                </a:lnTo>
                <a:lnTo>
                  <a:pt x="8895473" y="817245"/>
                </a:lnTo>
                <a:cubicBezTo>
                  <a:pt x="8899213" y="817245"/>
                  <a:pt x="8902036" y="818063"/>
                  <a:pt x="8903943" y="819699"/>
                </a:cubicBezTo>
                <a:cubicBezTo>
                  <a:pt x="8905851" y="821334"/>
                  <a:pt x="8907713" y="825693"/>
                  <a:pt x="8909528" y="832774"/>
                </a:cubicBezTo>
                <a:lnTo>
                  <a:pt x="8925188" y="832774"/>
                </a:lnTo>
                <a:lnTo>
                  <a:pt x="8925188" y="742803"/>
                </a:lnTo>
                <a:lnTo>
                  <a:pt x="8909589" y="742803"/>
                </a:lnTo>
                <a:cubicBezTo>
                  <a:pt x="8907602" y="750083"/>
                  <a:pt x="8905693" y="754491"/>
                  <a:pt x="8903860" y="756027"/>
                </a:cubicBezTo>
                <a:cubicBezTo>
                  <a:pt x="8902028" y="757564"/>
                  <a:pt x="8899238" y="758332"/>
                  <a:pt x="8895489" y="758332"/>
                </a:cubicBezTo>
                <a:lnTo>
                  <a:pt x="8728977" y="758332"/>
                </a:lnTo>
                <a:lnTo>
                  <a:pt x="8728977" y="702131"/>
                </a:lnTo>
                <a:lnTo>
                  <a:pt x="8825731" y="702131"/>
                </a:lnTo>
                <a:cubicBezTo>
                  <a:pt x="8829610" y="702131"/>
                  <a:pt x="8832466" y="702927"/>
                  <a:pt x="8834296" y="704517"/>
                </a:cubicBezTo>
                <a:cubicBezTo>
                  <a:pt x="8836127" y="706108"/>
                  <a:pt x="8838049" y="710489"/>
                  <a:pt x="8840062" y="717660"/>
                </a:cubicBezTo>
                <a:lnTo>
                  <a:pt x="8855429" y="717660"/>
                </a:lnTo>
                <a:lnTo>
                  <a:pt x="8855429" y="629661"/>
                </a:lnTo>
                <a:lnTo>
                  <a:pt x="8840147" y="629661"/>
                </a:lnTo>
                <a:cubicBezTo>
                  <a:pt x="8837928" y="636948"/>
                  <a:pt x="8835921" y="641358"/>
                  <a:pt x="8834123" y="642891"/>
                </a:cubicBezTo>
                <a:cubicBezTo>
                  <a:pt x="8832325" y="644424"/>
                  <a:pt x="8829528" y="645191"/>
                  <a:pt x="8825731" y="645191"/>
                </a:cubicBezTo>
                <a:lnTo>
                  <a:pt x="8728977" y="645191"/>
                </a:lnTo>
                <a:lnTo>
                  <a:pt x="8728977" y="595645"/>
                </a:lnTo>
                <a:lnTo>
                  <a:pt x="8888087" y="595645"/>
                </a:lnTo>
                <a:cubicBezTo>
                  <a:pt x="8891943" y="595645"/>
                  <a:pt x="8894803" y="596426"/>
                  <a:pt x="8896664" y="597988"/>
                </a:cubicBezTo>
                <a:cubicBezTo>
                  <a:pt x="8898525" y="599551"/>
                  <a:pt x="8900445" y="603946"/>
                  <a:pt x="8902422" y="611174"/>
                </a:cubicBezTo>
                <a:lnTo>
                  <a:pt x="8917793" y="611174"/>
                </a:lnTo>
                <a:lnTo>
                  <a:pt x="8917793" y="521203"/>
                </a:lnTo>
                <a:close/>
                <a:moveTo>
                  <a:pt x="8323517" y="521203"/>
                </a:moveTo>
                <a:lnTo>
                  <a:pt x="8323517" y="611174"/>
                </a:lnTo>
                <a:lnTo>
                  <a:pt x="8338797" y="611174"/>
                </a:lnTo>
                <a:cubicBezTo>
                  <a:pt x="8340825" y="603943"/>
                  <a:pt x="8342739" y="599547"/>
                  <a:pt x="8344537" y="597986"/>
                </a:cubicBezTo>
                <a:cubicBezTo>
                  <a:pt x="8346336" y="596425"/>
                  <a:pt x="8349150" y="595645"/>
                  <a:pt x="8352978" y="595645"/>
                </a:cubicBezTo>
                <a:lnTo>
                  <a:pt x="8427786" y="595645"/>
                </a:lnTo>
                <a:lnTo>
                  <a:pt x="8427786" y="787770"/>
                </a:lnTo>
                <a:cubicBezTo>
                  <a:pt x="8427786" y="791559"/>
                  <a:pt x="8426969" y="794410"/>
                  <a:pt x="8425333" y="796320"/>
                </a:cubicBezTo>
                <a:cubicBezTo>
                  <a:pt x="8423697" y="798230"/>
                  <a:pt x="8419339" y="800093"/>
                  <a:pt x="8412257" y="801908"/>
                </a:cubicBezTo>
                <a:lnTo>
                  <a:pt x="8412257" y="817245"/>
                </a:lnTo>
                <a:lnTo>
                  <a:pt x="8518250" y="817245"/>
                </a:lnTo>
                <a:lnTo>
                  <a:pt x="8518250" y="802093"/>
                </a:lnTo>
                <a:cubicBezTo>
                  <a:pt x="8510947" y="799872"/>
                  <a:pt x="8506534" y="797867"/>
                  <a:pt x="8505009" y="796077"/>
                </a:cubicBezTo>
                <a:cubicBezTo>
                  <a:pt x="8503483" y="794288"/>
                  <a:pt x="8502721" y="791444"/>
                  <a:pt x="8502721" y="787546"/>
                </a:cubicBezTo>
                <a:lnTo>
                  <a:pt x="8502721" y="595645"/>
                </a:lnTo>
                <a:lnTo>
                  <a:pt x="8577283" y="595645"/>
                </a:lnTo>
                <a:cubicBezTo>
                  <a:pt x="8581165" y="595645"/>
                  <a:pt x="8584021" y="596440"/>
                  <a:pt x="8585854" y="598031"/>
                </a:cubicBezTo>
                <a:cubicBezTo>
                  <a:pt x="8587686" y="599621"/>
                  <a:pt x="8589608" y="604002"/>
                  <a:pt x="8591621" y="611174"/>
                </a:cubicBezTo>
                <a:lnTo>
                  <a:pt x="8606989" y="611174"/>
                </a:lnTo>
                <a:lnTo>
                  <a:pt x="8606989" y="521203"/>
                </a:lnTo>
                <a:lnTo>
                  <a:pt x="8591629" y="521203"/>
                </a:lnTo>
                <a:cubicBezTo>
                  <a:pt x="8589608" y="528500"/>
                  <a:pt x="8587700" y="532913"/>
                  <a:pt x="8585906" y="534440"/>
                </a:cubicBezTo>
                <a:cubicBezTo>
                  <a:pt x="8584111" y="535968"/>
                  <a:pt x="8581229" y="536732"/>
                  <a:pt x="8577259" y="536732"/>
                </a:cubicBezTo>
                <a:lnTo>
                  <a:pt x="8352759" y="536732"/>
                </a:lnTo>
                <a:cubicBezTo>
                  <a:pt x="8348930" y="536732"/>
                  <a:pt x="8346109" y="535933"/>
                  <a:pt x="8344295" y="534334"/>
                </a:cubicBezTo>
                <a:cubicBezTo>
                  <a:pt x="8342481" y="532736"/>
                  <a:pt x="8340657" y="528359"/>
                  <a:pt x="8338824" y="521203"/>
                </a:cubicBezTo>
                <a:close/>
                <a:moveTo>
                  <a:pt x="7930884" y="521203"/>
                </a:moveTo>
                <a:cubicBezTo>
                  <a:pt x="7928862" y="528503"/>
                  <a:pt x="7926956" y="532916"/>
                  <a:pt x="7925164" y="534442"/>
                </a:cubicBezTo>
                <a:cubicBezTo>
                  <a:pt x="7923372" y="535969"/>
                  <a:pt x="7920493" y="536732"/>
                  <a:pt x="7916529" y="536732"/>
                </a:cubicBezTo>
                <a:lnTo>
                  <a:pt x="7666963" y="536732"/>
                </a:lnTo>
                <a:lnTo>
                  <a:pt x="7666963" y="552038"/>
                </a:lnTo>
                <a:cubicBezTo>
                  <a:pt x="7674165" y="554231"/>
                  <a:pt x="7678554" y="556225"/>
                  <a:pt x="7680129" y="558019"/>
                </a:cubicBezTo>
                <a:cubicBezTo>
                  <a:pt x="7681705" y="559814"/>
                  <a:pt x="7682492" y="562546"/>
                  <a:pt x="7682492" y="566215"/>
                </a:cubicBezTo>
                <a:lnTo>
                  <a:pt x="7682492" y="787762"/>
                </a:lnTo>
                <a:cubicBezTo>
                  <a:pt x="7682492" y="791554"/>
                  <a:pt x="7681674" y="794406"/>
                  <a:pt x="7680039" y="796318"/>
                </a:cubicBezTo>
                <a:cubicBezTo>
                  <a:pt x="7678403" y="798230"/>
                  <a:pt x="7674044" y="800093"/>
                  <a:pt x="7666963" y="801908"/>
                </a:cubicBezTo>
                <a:lnTo>
                  <a:pt x="7666963" y="817245"/>
                </a:lnTo>
                <a:lnTo>
                  <a:pt x="7923924" y="817245"/>
                </a:lnTo>
                <a:cubicBezTo>
                  <a:pt x="7927662" y="817245"/>
                  <a:pt x="7930486" y="818063"/>
                  <a:pt x="7932394" y="819699"/>
                </a:cubicBezTo>
                <a:cubicBezTo>
                  <a:pt x="7934301" y="821334"/>
                  <a:pt x="7936163" y="825693"/>
                  <a:pt x="7937978" y="832774"/>
                </a:cubicBezTo>
                <a:lnTo>
                  <a:pt x="7953638" y="832774"/>
                </a:lnTo>
                <a:lnTo>
                  <a:pt x="7953638" y="742803"/>
                </a:lnTo>
                <a:lnTo>
                  <a:pt x="7938040" y="742803"/>
                </a:lnTo>
                <a:cubicBezTo>
                  <a:pt x="7936053" y="750083"/>
                  <a:pt x="7934142" y="754491"/>
                  <a:pt x="7932310" y="756027"/>
                </a:cubicBezTo>
                <a:cubicBezTo>
                  <a:pt x="7930479" y="757564"/>
                  <a:pt x="7927688" y="758332"/>
                  <a:pt x="7923939" y="758332"/>
                </a:cubicBezTo>
                <a:lnTo>
                  <a:pt x="7757427" y="758332"/>
                </a:lnTo>
                <a:lnTo>
                  <a:pt x="7757427" y="702131"/>
                </a:lnTo>
                <a:lnTo>
                  <a:pt x="7854181" y="702131"/>
                </a:lnTo>
                <a:cubicBezTo>
                  <a:pt x="7858060" y="702131"/>
                  <a:pt x="7860916" y="702927"/>
                  <a:pt x="7862747" y="704517"/>
                </a:cubicBezTo>
                <a:cubicBezTo>
                  <a:pt x="7864577" y="706108"/>
                  <a:pt x="7866499" y="710489"/>
                  <a:pt x="7868513" y="717660"/>
                </a:cubicBezTo>
                <a:lnTo>
                  <a:pt x="7883880" y="717660"/>
                </a:lnTo>
                <a:lnTo>
                  <a:pt x="7883880" y="629661"/>
                </a:lnTo>
                <a:lnTo>
                  <a:pt x="7868597" y="629661"/>
                </a:lnTo>
                <a:cubicBezTo>
                  <a:pt x="7866378" y="636948"/>
                  <a:pt x="7864370" y="641358"/>
                  <a:pt x="7862573" y="642891"/>
                </a:cubicBezTo>
                <a:cubicBezTo>
                  <a:pt x="7860776" y="644424"/>
                  <a:pt x="7857978" y="645191"/>
                  <a:pt x="7854181" y="645191"/>
                </a:cubicBezTo>
                <a:lnTo>
                  <a:pt x="7757427" y="645191"/>
                </a:lnTo>
                <a:lnTo>
                  <a:pt x="7757427" y="595645"/>
                </a:lnTo>
                <a:lnTo>
                  <a:pt x="7916537" y="595645"/>
                </a:lnTo>
                <a:cubicBezTo>
                  <a:pt x="7920393" y="595645"/>
                  <a:pt x="7923252" y="596426"/>
                  <a:pt x="7925114" y="597988"/>
                </a:cubicBezTo>
                <a:cubicBezTo>
                  <a:pt x="7926975" y="599551"/>
                  <a:pt x="7928895" y="603946"/>
                  <a:pt x="7930872" y="611174"/>
                </a:cubicBezTo>
                <a:lnTo>
                  <a:pt x="7946243" y="611174"/>
                </a:lnTo>
                <a:lnTo>
                  <a:pt x="7946243" y="521203"/>
                </a:lnTo>
                <a:close/>
                <a:moveTo>
                  <a:pt x="7330808" y="521203"/>
                </a:moveTo>
                <a:cubicBezTo>
                  <a:pt x="7328788" y="528503"/>
                  <a:pt x="7326881" y="532916"/>
                  <a:pt x="7325089" y="534442"/>
                </a:cubicBezTo>
                <a:cubicBezTo>
                  <a:pt x="7323296" y="535969"/>
                  <a:pt x="7320419" y="536732"/>
                  <a:pt x="7316454" y="536732"/>
                </a:cubicBezTo>
                <a:lnTo>
                  <a:pt x="7066888" y="536732"/>
                </a:lnTo>
                <a:lnTo>
                  <a:pt x="7066888" y="552038"/>
                </a:lnTo>
                <a:cubicBezTo>
                  <a:pt x="7074090" y="554231"/>
                  <a:pt x="7078479" y="556225"/>
                  <a:pt x="7080054" y="558019"/>
                </a:cubicBezTo>
                <a:cubicBezTo>
                  <a:pt x="7081629" y="559814"/>
                  <a:pt x="7082417" y="562546"/>
                  <a:pt x="7082417" y="566215"/>
                </a:cubicBezTo>
                <a:lnTo>
                  <a:pt x="7082417" y="787762"/>
                </a:lnTo>
                <a:cubicBezTo>
                  <a:pt x="7082417" y="791554"/>
                  <a:pt x="7081599" y="794406"/>
                  <a:pt x="7079964" y="796318"/>
                </a:cubicBezTo>
                <a:cubicBezTo>
                  <a:pt x="7078328" y="798230"/>
                  <a:pt x="7073969" y="800093"/>
                  <a:pt x="7066888" y="801908"/>
                </a:cubicBezTo>
                <a:lnTo>
                  <a:pt x="7066888" y="817245"/>
                </a:lnTo>
                <a:lnTo>
                  <a:pt x="7323849" y="817245"/>
                </a:lnTo>
                <a:cubicBezTo>
                  <a:pt x="7327587" y="817245"/>
                  <a:pt x="7330411" y="818063"/>
                  <a:pt x="7332318" y="819699"/>
                </a:cubicBezTo>
                <a:cubicBezTo>
                  <a:pt x="7334226" y="821334"/>
                  <a:pt x="7336088" y="825693"/>
                  <a:pt x="7337903" y="832774"/>
                </a:cubicBezTo>
                <a:lnTo>
                  <a:pt x="7353563" y="832774"/>
                </a:lnTo>
                <a:lnTo>
                  <a:pt x="7353563" y="742803"/>
                </a:lnTo>
                <a:lnTo>
                  <a:pt x="7337965" y="742803"/>
                </a:lnTo>
                <a:cubicBezTo>
                  <a:pt x="7335977" y="750083"/>
                  <a:pt x="7334067" y="754491"/>
                  <a:pt x="7332235" y="756027"/>
                </a:cubicBezTo>
                <a:cubicBezTo>
                  <a:pt x="7330404" y="757564"/>
                  <a:pt x="7327613" y="758332"/>
                  <a:pt x="7323864" y="758332"/>
                </a:cubicBezTo>
                <a:lnTo>
                  <a:pt x="7157352" y="758332"/>
                </a:lnTo>
                <a:lnTo>
                  <a:pt x="7157352" y="702131"/>
                </a:lnTo>
                <a:lnTo>
                  <a:pt x="7254106" y="702131"/>
                </a:lnTo>
                <a:cubicBezTo>
                  <a:pt x="7257985" y="702131"/>
                  <a:pt x="7260840" y="702927"/>
                  <a:pt x="7262672" y="704517"/>
                </a:cubicBezTo>
                <a:cubicBezTo>
                  <a:pt x="7264502" y="706108"/>
                  <a:pt x="7266424" y="710489"/>
                  <a:pt x="7268437" y="717660"/>
                </a:cubicBezTo>
                <a:lnTo>
                  <a:pt x="7283805" y="717660"/>
                </a:lnTo>
                <a:lnTo>
                  <a:pt x="7283805" y="629661"/>
                </a:lnTo>
                <a:lnTo>
                  <a:pt x="7268522" y="629661"/>
                </a:lnTo>
                <a:cubicBezTo>
                  <a:pt x="7266303" y="636948"/>
                  <a:pt x="7264295" y="641358"/>
                  <a:pt x="7262498" y="642891"/>
                </a:cubicBezTo>
                <a:cubicBezTo>
                  <a:pt x="7260701" y="644424"/>
                  <a:pt x="7257903" y="645191"/>
                  <a:pt x="7254106" y="645191"/>
                </a:cubicBezTo>
                <a:lnTo>
                  <a:pt x="7157352" y="645191"/>
                </a:lnTo>
                <a:lnTo>
                  <a:pt x="7157352" y="595645"/>
                </a:lnTo>
                <a:lnTo>
                  <a:pt x="7316461" y="595645"/>
                </a:lnTo>
                <a:cubicBezTo>
                  <a:pt x="7320318" y="595645"/>
                  <a:pt x="7323177" y="596426"/>
                  <a:pt x="7325039" y="597988"/>
                </a:cubicBezTo>
                <a:cubicBezTo>
                  <a:pt x="7326901" y="599551"/>
                  <a:pt x="7328819" y="603946"/>
                  <a:pt x="7330797" y="611174"/>
                </a:cubicBezTo>
                <a:lnTo>
                  <a:pt x="7346168" y="611174"/>
                </a:lnTo>
                <a:lnTo>
                  <a:pt x="7346168" y="521203"/>
                </a:lnTo>
                <a:close/>
                <a:moveTo>
                  <a:pt x="5075493" y="521203"/>
                </a:moveTo>
                <a:lnTo>
                  <a:pt x="5075493" y="611174"/>
                </a:lnTo>
                <a:lnTo>
                  <a:pt x="5090772" y="611174"/>
                </a:lnTo>
                <a:cubicBezTo>
                  <a:pt x="5092801" y="603943"/>
                  <a:pt x="5094714" y="599547"/>
                  <a:pt x="5096513" y="597986"/>
                </a:cubicBezTo>
                <a:cubicBezTo>
                  <a:pt x="5098311" y="596425"/>
                  <a:pt x="5101125" y="595645"/>
                  <a:pt x="5104953" y="595645"/>
                </a:cubicBezTo>
                <a:lnTo>
                  <a:pt x="5179761" y="595645"/>
                </a:lnTo>
                <a:lnTo>
                  <a:pt x="5179761" y="787770"/>
                </a:lnTo>
                <a:cubicBezTo>
                  <a:pt x="5179761" y="791559"/>
                  <a:pt x="5178944" y="794410"/>
                  <a:pt x="5177308" y="796320"/>
                </a:cubicBezTo>
                <a:cubicBezTo>
                  <a:pt x="5175672" y="798230"/>
                  <a:pt x="5171313" y="800093"/>
                  <a:pt x="5164232" y="801908"/>
                </a:cubicBezTo>
                <a:lnTo>
                  <a:pt x="5164232" y="817245"/>
                </a:lnTo>
                <a:lnTo>
                  <a:pt x="5270225" y="817245"/>
                </a:lnTo>
                <a:lnTo>
                  <a:pt x="5270225" y="802093"/>
                </a:lnTo>
                <a:cubicBezTo>
                  <a:pt x="5262923" y="799872"/>
                  <a:pt x="5258509" y="797867"/>
                  <a:pt x="5256984" y="796077"/>
                </a:cubicBezTo>
                <a:cubicBezTo>
                  <a:pt x="5255458" y="794288"/>
                  <a:pt x="5254696" y="791444"/>
                  <a:pt x="5254696" y="787546"/>
                </a:cubicBezTo>
                <a:lnTo>
                  <a:pt x="5254696" y="595645"/>
                </a:lnTo>
                <a:lnTo>
                  <a:pt x="5329257" y="595645"/>
                </a:lnTo>
                <a:cubicBezTo>
                  <a:pt x="5333139" y="595645"/>
                  <a:pt x="5335997" y="596440"/>
                  <a:pt x="5337829" y="598031"/>
                </a:cubicBezTo>
                <a:cubicBezTo>
                  <a:pt x="5339661" y="599621"/>
                  <a:pt x="5341584" y="604002"/>
                  <a:pt x="5343596" y="611174"/>
                </a:cubicBezTo>
                <a:lnTo>
                  <a:pt x="5358964" y="611174"/>
                </a:lnTo>
                <a:lnTo>
                  <a:pt x="5358964" y="521203"/>
                </a:lnTo>
                <a:lnTo>
                  <a:pt x="5343604" y="521203"/>
                </a:lnTo>
                <a:cubicBezTo>
                  <a:pt x="5341584" y="528500"/>
                  <a:pt x="5339676" y="532913"/>
                  <a:pt x="5337880" y="534440"/>
                </a:cubicBezTo>
                <a:cubicBezTo>
                  <a:pt x="5336086" y="535968"/>
                  <a:pt x="5333204" y="536732"/>
                  <a:pt x="5329234" y="536732"/>
                </a:cubicBezTo>
                <a:lnTo>
                  <a:pt x="5104734" y="536732"/>
                </a:lnTo>
                <a:cubicBezTo>
                  <a:pt x="5100905" y="536732"/>
                  <a:pt x="5098084" y="535933"/>
                  <a:pt x="5096270" y="534334"/>
                </a:cubicBezTo>
                <a:cubicBezTo>
                  <a:pt x="5094456" y="532736"/>
                  <a:pt x="5092632" y="528359"/>
                  <a:pt x="5090799" y="521203"/>
                </a:cubicBezTo>
                <a:close/>
                <a:moveTo>
                  <a:pt x="4139934" y="521203"/>
                </a:moveTo>
                <a:cubicBezTo>
                  <a:pt x="4137913" y="528503"/>
                  <a:pt x="4136007" y="532916"/>
                  <a:pt x="4134214" y="534442"/>
                </a:cubicBezTo>
                <a:cubicBezTo>
                  <a:pt x="4132422" y="535969"/>
                  <a:pt x="4129544" y="536732"/>
                  <a:pt x="4125579" y="536732"/>
                </a:cubicBezTo>
                <a:lnTo>
                  <a:pt x="3876013" y="536732"/>
                </a:lnTo>
                <a:lnTo>
                  <a:pt x="3876013" y="552038"/>
                </a:lnTo>
                <a:cubicBezTo>
                  <a:pt x="3883215" y="554231"/>
                  <a:pt x="3887604" y="556225"/>
                  <a:pt x="3889179" y="558019"/>
                </a:cubicBezTo>
                <a:cubicBezTo>
                  <a:pt x="3890755" y="559814"/>
                  <a:pt x="3891542" y="562546"/>
                  <a:pt x="3891542" y="566215"/>
                </a:cubicBezTo>
                <a:lnTo>
                  <a:pt x="3891542" y="787762"/>
                </a:lnTo>
                <a:cubicBezTo>
                  <a:pt x="3891542" y="791554"/>
                  <a:pt x="3890724" y="794406"/>
                  <a:pt x="3889089" y="796318"/>
                </a:cubicBezTo>
                <a:cubicBezTo>
                  <a:pt x="3887453" y="798230"/>
                  <a:pt x="3883094" y="800093"/>
                  <a:pt x="3876013" y="801908"/>
                </a:cubicBezTo>
                <a:lnTo>
                  <a:pt x="3876013" y="817245"/>
                </a:lnTo>
                <a:lnTo>
                  <a:pt x="4132974" y="817245"/>
                </a:lnTo>
                <a:cubicBezTo>
                  <a:pt x="4136712" y="817245"/>
                  <a:pt x="4139536" y="818063"/>
                  <a:pt x="4141443" y="819699"/>
                </a:cubicBezTo>
                <a:cubicBezTo>
                  <a:pt x="4143352" y="821334"/>
                  <a:pt x="4145213" y="825693"/>
                  <a:pt x="4147028" y="832774"/>
                </a:cubicBezTo>
                <a:lnTo>
                  <a:pt x="4162689" y="832774"/>
                </a:lnTo>
                <a:lnTo>
                  <a:pt x="4162689" y="742803"/>
                </a:lnTo>
                <a:lnTo>
                  <a:pt x="4147090" y="742803"/>
                </a:lnTo>
                <a:cubicBezTo>
                  <a:pt x="4145103" y="750083"/>
                  <a:pt x="4143192" y="754491"/>
                  <a:pt x="4141361" y="756027"/>
                </a:cubicBezTo>
                <a:cubicBezTo>
                  <a:pt x="4139529" y="757564"/>
                  <a:pt x="4136739" y="758332"/>
                  <a:pt x="4132989" y="758332"/>
                </a:cubicBezTo>
                <a:lnTo>
                  <a:pt x="3966477" y="758332"/>
                </a:lnTo>
                <a:lnTo>
                  <a:pt x="3966477" y="702131"/>
                </a:lnTo>
                <a:lnTo>
                  <a:pt x="4063231" y="702131"/>
                </a:lnTo>
                <a:cubicBezTo>
                  <a:pt x="4067110" y="702131"/>
                  <a:pt x="4069966" y="702927"/>
                  <a:pt x="4071797" y="704517"/>
                </a:cubicBezTo>
                <a:cubicBezTo>
                  <a:pt x="4073628" y="706108"/>
                  <a:pt x="4075549" y="710489"/>
                  <a:pt x="4077563" y="717660"/>
                </a:cubicBezTo>
                <a:lnTo>
                  <a:pt x="4092930" y="717660"/>
                </a:lnTo>
                <a:lnTo>
                  <a:pt x="4092930" y="629661"/>
                </a:lnTo>
                <a:lnTo>
                  <a:pt x="4077647" y="629661"/>
                </a:lnTo>
                <a:cubicBezTo>
                  <a:pt x="4075429" y="636948"/>
                  <a:pt x="4073421" y="641358"/>
                  <a:pt x="4071623" y="642891"/>
                </a:cubicBezTo>
                <a:cubicBezTo>
                  <a:pt x="4069826" y="644424"/>
                  <a:pt x="4067029" y="645191"/>
                  <a:pt x="4063231" y="645191"/>
                </a:cubicBezTo>
                <a:lnTo>
                  <a:pt x="3966477" y="645191"/>
                </a:lnTo>
                <a:lnTo>
                  <a:pt x="3966477" y="595645"/>
                </a:lnTo>
                <a:lnTo>
                  <a:pt x="4125587" y="595645"/>
                </a:lnTo>
                <a:cubicBezTo>
                  <a:pt x="4129444" y="595645"/>
                  <a:pt x="4132303" y="596426"/>
                  <a:pt x="4134165" y="597988"/>
                </a:cubicBezTo>
                <a:cubicBezTo>
                  <a:pt x="4136026" y="599551"/>
                  <a:pt x="4137945" y="603946"/>
                  <a:pt x="4139922" y="611174"/>
                </a:cubicBezTo>
                <a:lnTo>
                  <a:pt x="4155294" y="611174"/>
                </a:lnTo>
                <a:lnTo>
                  <a:pt x="4155294" y="521203"/>
                </a:lnTo>
                <a:close/>
                <a:moveTo>
                  <a:pt x="2865693" y="521203"/>
                </a:moveTo>
                <a:lnTo>
                  <a:pt x="2865693" y="611174"/>
                </a:lnTo>
                <a:lnTo>
                  <a:pt x="2880973" y="611174"/>
                </a:lnTo>
                <a:cubicBezTo>
                  <a:pt x="2883001" y="603943"/>
                  <a:pt x="2884915" y="599547"/>
                  <a:pt x="2886714" y="597986"/>
                </a:cubicBezTo>
                <a:cubicBezTo>
                  <a:pt x="2888512" y="596425"/>
                  <a:pt x="2891325" y="595645"/>
                  <a:pt x="2895154" y="595645"/>
                </a:cubicBezTo>
                <a:lnTo>
                  <a:pt x="2969962" y="595645"/>
                </a:lnTo>
                <a:lnTo>
                  <a:pt x="2969962" y="787770"/>
                </a:lnTo>
                <a:cubicBezTo>
                  <a:pt x="2969962" y="791559"/>
                  <a:pt x="2969144" y="794410"/>
                  <a:pt x="2967508" y="796320"/>
                </a:cubicBezTo>
                <a:cubicBezTo>
                  <a:pt x="2965873" y="798230"/>
                  <a:pt x="2961514" y="800093"/>
                  <a:pt x="2954432" y="801908"/>
                </a:cubicBezTo>
                <a:lnTo>
                  <a:pt x="2954432" y="817245"/>
                </a:lnTo>
                <a:lnTo>
                  <a:pt x="3060426" y="817245"/>
                </a:lnTo>
                <a:lnTo>
                  <a:pt x="3060426" y="802093"/>
                </a:lnTo>
                <a:cubicBezTo>
                  <a:pt x="3053123" y="799872"/>
                  <a:pt x="3048710" y="797867"/>
                  <a:pt x="3047184" y="796077"/>
                </a:cubicBezTo>
                <a:cubicBezTo>
                  <a:pt x="3045659" y="794288"/>
                  <a:pt x="3044896" y="791444"/>
                  <a:pt x="3044896" y="787546"/>
                </a:cubicBezTo>
                <a:lnTo>
                  <a:pt x="3044896" y="595645"/>
                </a:lnTo>
                <a:lnTo>
                  <a:pt x="3119458" y="595645"/>
                </a:lnTo>
                <a:cubicBezTo>
                  <a:pt x="3123340" y="595645"/>
                  <a:pt x="3126198" y="596440"/>
                  <a:pt x="3128030" y="598031"/>
                </a:cubicBezTo>
                <a:cubicBezTo>
                  <a:pt x="3129861" y="599621"/>
                  <a:pt x="3131784" y="604002"/>
                  <a:pt x="3133798" y="611174"/>
                </a:cubicBezTo>
                <a:lnTo>
                  <a:pt x="3149164" y="611174"/>
                </a:lnTo>
                <a:lnTo>
                  <a:pt x="3149164" y="521203"/>
                </a:lnTo>
                <a:lnTo>
                  <a:pt x="3133805" y="521203"/>
                </a:lnTo>
                <a:cubicBezTo>
                  <a:pt x="3131784" y="528500"/>
                  <a:pt x="3129876" y="532913"/>
                  <a:pt x="3128081" y="534440"/>
                </a:cubicBezTo>
                <a:cubicBezTo>
                  <a:pt x="3126287" y="535968"/>
                  <a:pt x="3123404" y="536732"/>
                  <a:pt x="3119435" y="536732"/>
                </a:cubicBezTo>
                <a:lnTo>
                  <a:pt x="2894934" y="536732"/>
                </a:lnTo>
                <a:cubicBezTo>
                  <a:pt x="2891106" y="536732"/>
                  <a:pt x="2888284" y="535933"/>
                  <a:pt x="2886471" y="534334"/>
                </a:cubicBezTo>
                <a:cubicBezTo>
                  <a:pt x="2884656" y="532736"/>
                  <a:pt x="2882833" y="528359"/>
                  <a:pt x="2881000" y="521203"/>
                </a:cubicBezTo>
                <a:close/>
                <a:moveTo>
                  <a:pt x="2176059" y="521203"/>
                </a:moveTo>
                <a:cubicBezTo>
                  <a:pt x="2174038" y="528500"/>
                  <a:pt x="2172130" y="532913"/>
                  <a:pt x="2170336" y="534440"/>
                </a:cubicBezTo>
                <a:cubicBezTo>
                  <a:pt x="2168540" y="535968"/>
                  <a:pt x="2165658" y="536732"/>
                  <a:pt x="2161688" y="536732"/>
                </a:cubicBezTo>
                <a:lnTo>
                  <a:pt x="1913864" y="536732"/>
                </a:lnTo>
                <a:lnTo>
                  <a:pt x="1913864" y="552038"/>
                </a:lnTo>
                <a:cubicBezTo>
                  <a:pt x="1921066" y="554231"/>
                  <a:pt x="1925455" y="556225"/>
                  <a:pt x="1927030" y="558019"/>
                </a:cubicBezTo>
                <a:cubicBezTo>
                  <a:pt x="1928605" y="559814"/>
                  <a:pt x="1929392" y="562546"/>
                  <a:pt x="1929392" y="566215"/>
                </a:cubicBezTo>
                <a:lnTo>
                  <a:pt x="1929392" y="787762"/>
                </a:lnTo>
                <a:cubicBezTo>
                  <a:pt x="1929392" y="791554"/>
                  <a:pt x="1928575" y="794406"/>
                  <a:pt x="1926939" y="796318"/>
                </a:cubicBezTo>
                <a:cubicBezTo>
                  <a:pt x="1925304" y="798230"/>
                  <a:pt x="1920945" y="800093"/>
                  <a:pt x="1913864" y="801908"/>
                </a:cubicBezTo>
                <a:lnTo>
                  <a:pt x="1913864" y="817245"/>
                </a:lnTo>
                <a:lnTo>
                  <a:pt x="2019857" y="817245"/>
                </a:lnTo>
                <a:lnTo>
                  <a:pt x="2019857" y="802093"/>
                </a:lnTo>
                <a:cubicBezTo>
                  <a:pt x="2012555" y="799872"/>
                  <a:pt x="2008140" y="797866"/>
                  <a:pt x="2006616" y="796075"/>
                </a:cubicBezTo>
                <a:cubicBezTo>
                  <a:pt x="2005090" y="794284"/>
                  <a:pt x="2004327" y="791440"/>
                  <a:pt x="2004327" y="787542"/>
                </a:cubicBezTo>
                <a:lnTo>
                  <a:pt x="2004327" y="702131"/>
                </a:lnTo>
                <a:lnTo>
                  <a:pt x="2101289" y="702131"/>
                </a:lnTo>
                <a:cubicBezTo>
                  <a:pt x="2105182" y="702131"/>
                  <a:pt x="2108046" y="702927"/>
                  <a:pt x="2109882" y="704519"/>
                </a:cubicBezTo>
                <a:cubicBezTo>
                  <a:pt x="2111718" y="706111"/>
                  <a:pt x="2113645" y="710492"/>
                  <a:pt x="2115663" y="717660"/>
                </a:cubicBezTo>
                <a:lnTo>
                  <a:pt x="2131027" y="717660"/>
                </a:lnTo>
                <a:lnTo>
                  <a:pt x="2131027" y="629661"/>
                </a:lnTo>
                <a:lnTo>
                  <a:pt x="2115744" y="629661"/>
                </a:lnTo>
                <a:cubicBezTo>
                  <a:pt x="2113536" y="636912"/>
                  <a:pt x="2111548" y="641313"/>
                  <a:pt x="2109780" y="642864"/>
                </a:cubicBezTo>
                <a:cubicBezTo>
                  <a:pt x="2108012" y="644415"/>
                  <a:pt x="2105182" y="645191"/>
                  <a:pt x="2101289" y="645191"/>
                </a:cubicBezTo>
                <a:lnTo>
                  <a:pt x="2004327" y="645191"/>
                </a:lnTo>
                <a:lnTo>
                  <a:pt x="2004327" y="595645"/>
                </a:lnTo>
                <a:lnTo>
                  <a:pt x="2161693" y="595645"/>
                </a:lnTo>
                <a:cubicBezTo>
                  <a:pt x="2165585" y="595645"/>
                  <a:pt x="2168448" y="596440"/>
                  <a:pt x="2170280" y="598031"/>
                </a:cubicBezTo>
                <a:cubicBezTo>
                  <a:pt x="2172112" y="599621"/>
                  <a:pt x="2174037" y="604002"/>
                  <a:pt x="2176055" y="611174"/>
                </a:cubicBezTo>
                <a:lnTo>
                  <a:pt x="2191418" y="611174"/>
                </a:lnTo>
                <a:lnTo>
                  <a:pt x="2191418" y="521203"/>
                </a:lnTo>
                <a:close/>
                <a:moveTo>
                  <a:pt x="6653704" y="477573"/>
                </a:moveTo>
                <a:lnTo>
                  <a:pt x="6653704" y="493938"/>
                </a:lnTo>
                <a:cubicBezTo>
                  <a:pt x="6660919" y="495935"/>
                  <a:pt x="6665310" y="497828"/>
                  <a:pt x="6666880" y="499615"/>
                </a:cubicBezTo>
                <a:cubicBezTo>
                  <a:pt x="6668449" y="501402"/>
                  <a:pt x="6669233" y="504128"/>
                  <a:pt x="6669233" y="507792"/>
                </a:cubicBezTo>
                <a:lnTo>
                  <a:pt x="6669233" y="787269"/>
                </a:lnTo>
                <a:cubicBezTo>
                  <a:pt x="6669233" y="790823"/>
                  <a:pt x="6668447" y="793493"/>
                  <a:pt x="6666878" y="795280"/>
                </a:cubicBezTo>
                <a:cubicBezTo>
                  <a:pt x="6665308" y="797067"/>
                  <a:pt x="6660916" y="798960"/>
                  <a:pt x="6653704" y="800957"/>
                </a:cubicBezTo>
                <a:lnTo>
                  <a:pt x="6653704" y="817245"/>
                </a:lnTo>
                <a:lnTo>
                  <a:pt x="6766846" y="817245"/>
                </a:lnTo>
                <a:lnTo>
                  <a:pt x="6766846" y="800992"/>
                </a:lnTo>
                <a:cubicBezTo>
                  <a:pt x="6759728" y="799166"/>
                  <a:pt x="6755360" y="797336"/>
                  <a:pt x="6753743" y="795501"/>
                </a:cubicBezTo>
                <a:cubicBezTo>
                  <a:pt x="6752125" y="793667"/>
                  <a:pt x="6751316" y="790921"/>
                  <a:pt x="6751316" y="787265"/>
                </a:cubicBezTo>
                <a:lnTo>
                  <a:pt x="6751316" y="682658"/>
                </a:lnTo>
                <a:lnTo>
                  <a:pt x="6831658" y="682658"/>
                </a:lnTo>
                <a:lnTo>
                  <a:pt x="6897057" y="777783"/>
                </a:lnTo>
                <a:cubicBezTo>
                  <a:pt x="6904062" y="788076"/>
                  <a:pt x="6907564" y="794139"/>
                  <a:pt x="6907564" y="795969"/>
                </a:cubicBezTo>
                <a:cubicBezTo>
                  <a:pt x="6907564" y="797682"/>
                  <a:pt x="6903457" y="799183"/>
                  <a:pt x="6895244" y="800472"/>
                </a:cubicBezTo>
                <a:lnTo>
                  <a:pt x="6895244" y="817245"/>
                </a:lnTo>
                <a:lnTo>
                  <a:pt x="7024681" y="817245"/>
                </a:lnTo>
                <a:lnTo>
                  <a:pt x="7024681" y="800129"/>
                </a:lnTo>
                <a:cubicBezTo>
                  <a:pt x="7015127" y="799521"/>
                  <a:pt x="7007992" y="797151"/>
                  <a:pt x="7003278" y="793019"/>
                </a:cubicBezTo>
                <a:cubicBezTo>
                  <a:pt x="6998564" y="788888"/>
                  <a:pt x="6990696" y="779033"/>
                  <a:pt x="6979676" y="763455"/>
                </a:cubicBezTo>
                <a:lnTo>
                  <a:pt x="6916527" y="678714"/>
                </a:lnTo>
                <a:cubicBezTo>
                  <a:pt x="6976304" y="669902"/>
                  <a:pt x="7006194" y="637187"/>
                  <a:pt x="7006194" y="580570"/>
                </a:cubicBezTo>
                <a:cubicBezTo>
                  <a:pt x="7006194" y="564257"/>
                  <a:pt x="7003049" y="548801"/>
                  <a:pt x="6996761" y="534202"/>
                </a:cubicBezTo>
                <a:cubicBezTo>
                  <a:pt x="6990093" y="518996"/>
                  <a:pt x="6979963" y="506924"/>
                  <a:pt x="6966369" y="497986"/>
                </a:cubicBezTo>
                <a:cubicBezTo>
                  <a:pt x="6954938" y="490429"/>
                  <a:pt x="6941523" y="485138"/>
                  <a:pt x="6926127" y="482112"/>
                </a:cubicBezTo>
                <a:cubicBezTo>
                  <a:pt x="6910730" y="479086"/>
                  <a:pt x="6890397" y="477573"/>
                  <a:pt x="6865128" y="477573"/>
                </a:cubicBezTo>
                <a:close/>
                <a:moveTo>
                  <a:pt x="5784199" y="477573"/>
                </a:moveTo>
                <a:lnTo>
                  <a:pt x="5784199" y="494496"/>
                </a:lnTo>
                <a:cubicBezTo>
                  <a:pt x="5792933" y="495688"/>
                  <a:pt x="5798370" y="497479"/>
                  <a:pt x="5800507" y="499869"/>
                </a:cubicBezTo>
                <a:cubicBezTo>
                  <a:pt x="5802645" y="502260"/>
                  <a:pt x="5807007" y="510590"/>
                  <a:pt x="5813593" y="524862"/>
                </a:cubicBezTo>
                <a:lnTo>
                  <a:pt x="5927937" y="771697"/>
                </a:lnTo>
                <a:cubicBezTo>
                  <a:pt x="5932515" y="781616"/>
                  <a:pt x="5934804" y="787693"/>
                  <a:pt x="5934804" y="789926"/>
                </a:cubicBezTo>
                <a:cubicBezTo>
                  <a:pt x="5934804" y="795467"/>
                  <a:pt x="5929727" y="798963"/>
                  <a:pt x="5919575" y="800414"/>
                </a:cubicBezTo>
                <a:lnTo>
                  <a:pt x="5919575" y="817245"/>
                </a:lnTo>
                <a:lnTo>
                  <a:pt x="6043274" y="817245"/>
                </a:lnTo>
                <a:lnTo>
                  <a:pt x="6043274" y="800456"/>
                </a:lnTo>
                <a:cubicBezTo>
                  <a:pt x="6033124" y="799006"/>
                  <a:pt x="6028049" y="795577"/>
                  <a:pt x="6028049" y="790169"/>
                </a:cubicBezTo>
                <a:cubicBezTo>
                  <a:pt x="6028049" y="787627"/>
                  <a:pt x="6030305" y="781470"/>
                  <a:pt x="6034816" y="771697"/>
                </a:cubicBezTo>
                <a:lnTo>
                  <a:pt x="6149109" y="524862"/>
                </a:lnTo>
                <a:cubicBezTo>
                  <a:pt x="6155724" y="510521"/>
                  <a:pt x="6160088" y="502169"/>
                  <a:pt x="6162203" y="499806"/>
                </a:cubicBezTo>
                <a:cubicBezTo>
                  <a:pt x="6164317" y="497442"/>
                  <a:pt x="6169781" y="495658"/>
                  <a:pt x="6178593" y="494454"/>
                </a:cubicBezTo>
                <a:lnTo>
                  <a:pt x="6178593" y="477573"/>
                </a:lnTo>
                <a:lnTo>
                  <a:pt x="6055749" y="477573"/>
                </a:lnTo>
                <a:lnTo>
                  <a:pt x="6055749" y="494223"/>
                </a:lnTo>
                <a:cubicBezTo>
                  <a:pt x="6066377" y="496318"/>
                  <a:pt x="6071690" y="499471"/>
                  <a:pt x="6071690" y="503682"/>
                </a:cubicBezTo>
                <a:cubicBezTo>
                  <a:pt x="6071690" y="507431"/>
                  <a:pt x="6069969" y="513130"/>
                  <a:pt x="6066525" y="520779"/>
                </a:cubicBezTo>
                <a:lnTo>
                  <a:pt x="5983560" y="711706"/>
                </a:lnTo>
                <a:lnTo>
                  <a:pt x="5900529" y="520779"/>
                </a:lnTo>
                <a:cubicBezTo>
                  <a:pt x="5897150" y="513279"/>
                  <a:pt x="5895461" y="507580"/>
                  <a:pt x="5895461" y="503682"/>
                </a:cubicBezTo>
                <a:cubicBezTo>
                  <a:pt x="5895461" y="499435"/>
                  <a:pt x="5900777" y="496264"/>
                  <a:pt x="5911410" y="494169"/>
                </a:cubicBezTo>
                <a:lnTo>
                  <a:pt x="5911410" y="477573"/>
                </a:lnTo>
                <a:close/>
                <a:moveTo>
                  <a:pt x="319579" y="477573"/>
                </a:moveTo>
                <a:lnTo>
                  <a:pt x="319579" y="493938"/>
                </a:lnTo>
                <a:cubicBezTo>
                  <a:pt x="326794" y="495935"/>
                  <a:pt x="331186" y="497828"/>
                  <a:pt x="332755" y="499615"/>
                </a:cubicBezTo>
                <a:cubicBezTo>
                  <a:pt x="334324" y="501402"/>
                  <a:pt x="335108" y="504047"/>
                  <a:pt x="335108" y="507549"/>
                </a:cubicBezTo>
                <a:lnTo>
                  <a:pt x="335108" y="787026"/>
                </a:lnTo>
                <a:cubicBezTo>
                  <a:pt x="335108" y="790744"/>
                  <a:pt x="334323" y="793496"/>
                  <a:pt x="332753" y="795282"/>
                </a:cubicBezTo>
                <a:cubicBezTo>
                  <a:pt x="331183" y="797068"/>
                  <a:pt x="326792" y="798960"/>
                  <a:pt x="319579" y="800957"/>
                </a:cubicBezTo>
                <a:lnTo>
                  <a:pt x="319579" y="817245"/>
                </a:lnTo>
                <a:lnTo>
                  <a:pt x="426805" y="817245"/>
                </a:lnTo>
                <a:lnTo>
                  <a:pt x="426805" y="801026"/>
                </a:lnTo>
                <a:cubicBezTo>
                  <a:pt x="419523" y="799013"/>
                  <a:pt x="415115" y="797134"/>
                  <a:pt x="413579" y="795388"/>
                </a:cubicBezTo>
                <a:cubicBezTo>
                  <a:pt x="412044" y="793642"/>
                  <a:pt x="411276" y="790862"/>
                  <a:pt x="411276" y="787049"/>
                </a:cubicBezTo>
                <a:lnTo>
                  <a:pt x="411276" y="589663"/>
                </a:lnTo>
                <a:lnTo>
                  <a:pt x="527426" y="817245"/>
                </a:lnTo>
                <a:lnTo>
                  <a:pt x="650870" y="589663"/>
                </a:lnTo>
                <a:lnTo>
                  <a:pt x="650870" y="787049"/>
                </a:lnTo>
                <a:cubicBezTo>
                  <a:pt x="650870" y="790811"/>
                  <a:pt x="650076" y="793592"/>
                  <a:pt x="648487" y="795392"/>
                </a:cubicBezTo>
                <a:cubicBezTo>
                  <a:pt x="646897" y="797192"/>
                  <a:pt x="642515" y="799010"/>
                  <a:pt x="635341" y="800845"/>
                </a:cubicBezTo>
                <a:lnTo>
                  <a:pt x="635341" y="817245"/>
                </a:lnTo>
                <a:lnTo>
                  <a:pt x="748483" y="817245"/>
                </a:lnTo>
                <a:lnTo>
                  <a:pt x="748483" y="801026"/>
                </a:lnTo>
                <a:cubicBezTo>
                  <a:pt x="741201" y="799011"/>
                  <a:pt x="736792" y="797129"/>
                  <a:pt x="735257" y="795380"/>
                </a:cubicBezTo>
                <a:cubicBezTo>
                  <a:pt x="733722" y="793632"/>
                  <a:pt x="732954" y="790847"/>
                  <a:pt x="732954" y="787026"/>
                </a:cubicBezTo>
                <a:lnTo>
                  <a:pt x="732954" y="507549"/>
                </a:lnTo>
                <a:cubicBezTo>
                  <a:pt x="732954" y="503939"/>
                  <a:pt x="733722" y="501260"/>
                  <a:pt x="735257" y="499513"/>
                </a:cubicBezTo>
                <a:cubicBezTo>
                  <a:pt x="736792" y="497766"/>
                  <a:pt x="741201" y="495884"/>
                  <a:pt x="748483" y="493869"/>
                </a:cubicBezTo>
                <a:lnTo>
                  <a:pt x="748483" y="477573"/>
                </a:lnTo>
                <a:lnTo>
                  <a:pt x="613677" y="477573"/>
                </a:lnTo>
                <a:lnTo>
                  <a:pt x="613677" y="494635"/>
                </a:lnTo>
                <a:cubicBezTo>
                  <a:pt x="621734" y="495441"/>
                  <a:pt x="625762" y="497651"/>
                  <a:pt x="625762" y="501263"/>
                </a:cubicBezTo>
                <a:cubicBezTo>
                  <a:pt x="625762" y="503772"/>
                  <a:pt x="623928" y="508402"/>
                  <a:pt x="620259" y="515152"/>
                </a:cubicBezTo>
                <a:lnTo>
                  <a:pt x="533723" y="679920"/>
                </a:lnTo>
                <a:lnTo>
                  <a:pt x="446275" y="509633"/>
                </a:lnTo>
                <a:cubicBezTo>
                  <a:pt x="445800" y="507990"/>
                  <a:pt x="445562" y="505925"/>
                  <a:pt x="445562" y="503440"/>
                </a:cubicBezTo>
                <a:cubicBezTo>
                  <a:pt x="445562" y="499069"/>
                  <a:pt x="449349" y="495918"/>
                  <a:pt x="456924" y="493984"/>
                </a:cubicBezTo>
                <a:lnTo>
                  <a:pt x="456924" y="477573"/>
                </a:lnTo>
                <a:close/>
                <a:moveTo>
                  <a:pt x="9612689" y="471657"/>
                </a:moveTo>
                <a:cubicBezTo>
                  <a:pt x="9534562" y="471657"/>
                  <a:pt x="9479913" y="498415"/>
                  <a:pt x="9448741" y="551930"/>
                </a:cubicBezTo>
                <a:cubicBezTo>
                  <a:pt x="9428139" y="581448"/>
                  <a:pt x="9417837" y="613235"/>
                  <a:pt x="9417837" y="647290"/>
                </a:cubicBezTo>
                <a:cubicBezTo>
                  <a:pt x="9417837" y="670576"/>
                  <a:pt x="9422054" y="692710"/>
                  <a:pt x="9430486" y="713693"/>
                </a:cubicBezTo>
                <a:cubicBezTo>
                  <a:pt x="9440145" y="737663"/>
                  <a:pt x="9454266" y="758186"/>
                  <a:pt x="9472848" y="775264"/>
                </a:cubicBezTo>
                <a:cubicBezTo>
                  <a:pt x="9507448" y="807195"/>
                  <a:pt x="9553579" y="823161"/>
                  <a:pt x="9611241" y="823161"/>
                </a:cubicBezTo>
                <a:cubicBezTo>
                  <a:pt x="9646220" y="823161"/>
                  <a:pt x="9674747" y="818325"/>
                  <a:pt x="9696821" y="808652"/>
                </a:cubicBezTo>
                <a:lnTo>
                  <a:pt x="9722838" y="841656"/>
                </a:lnTo>
                <a:cubicBezTo>
                  <a:pt x="9731088" y="851575"/>
                  <a:pt x="9735213" y="857364"/>
                  <a:pt x="9735213" y="859022"/>
                </a:cubicBezTo>
                <a:cubicBezTo>
                  <a:pt x="9735213" y="860671"/>
                  <a:pt x="9733612" y="864840"/>
                  <a:pt x="9730410" y="871528"/>
                </a:cubicBezTo>
                <a:lnTo>
                  <a:pt x="9740289" y="881581"/>
                </a:lnTo>
                <a:lnTo>
                  <a:pt x="9816668" y="812827"/>
                </a:lnTo>
                <a:lnTo>
                  <a:pt x="9807929" y="801704"/>
                </a:lnTo>
                <a:cubicBezTo>
                  <a:pt x="9801115" y="803800"/>
                  <a:pt x="9796905" y="804847"/>
                  <a:pt x="9795301" y="804847"/>
                </a:cubicBezTo>
                <a:cubicBezTo>
                  <a:pt x="9793544" y="804847"/>
                  <a:pt x="9791996" y="804391"/>
                  <a:pt x="9790654" y="803478"/>
                </a:cubicBezTo>
                <a:cubicBezTo>
                  <a:pt x="9789312" y="802565"/>
                  <a:pt x="9784442" y="798588"/>
                  <a:pt x="9776043" y="791548"/>
                </a:cubicBezTo>
                <a:lnTo>
                  <a:pt x="9756015" y="770033"/>
                </a:lnTo>
                <a:cubicBezTo>
                  <a:pt x="9790371" y="738094"/>
                  <a:pt x="9807548" y="697179"/>
                  <a:pt x="9807548" y="647290"/>
                </a:cubicBezTo>
                <a:cubicBezTo>
                  <a:pt x="9807548" y="624211"/>
                  <a:pt x="9802272" y="601048"/>
                  <a:pt x="9791719" y="577801"/>
                </a:cubicBezTo>
                <a:cubicBezTo>
                  <a:pt x="9784170" y="556186"/>
                  <a:pt x="9768254" y="536360"/>
                  <a:pt x="9743972" y="518322"/>
                </a:cubicBezTo>
                <a:cubicBezTo>
                  <a:pt x="9715031" y="487212"/>
                  <a:pt x="9671270" y="471657"/>
                  <a:pt x="9612689" y="471657"/>
                </a:cubicBezTo>
                <a:close/>
                <a:moveTo>
                  <a:pt x="4850189" y="471657"/>
                </a:moveTo>
                <a:cubicBezTo>
                  <a:pt x="4772063" y="471657"/>
                  <a:pt x="4717413" y="498415"/>
                  <a:pt x="4686242" y="551930"/>
                </a:cubicBezTo>
                <a:cubicBezTo>
                  <a:pt x="4665639" y="581448"/>
                  <a:pt x="4655337" y="613235"/>
                  <a:pt x="4655337" y="647290"/>
                </a:cubicBezTo>
                <a:cubicBezTo>
                  <a:pt x="4655337" y="670576"/>
                  <a:pt x="4659554" y="692710"/>
                  <a:pt x="4667986" y="713693"/>
                </a:cubicBezTo>
                <a:cubicBezTo>
                  <a:pt x="4677645" y="737663"/>
                  <a:pt x="4691766" y="758186"/>
                  <a:pt x="4710348" y="775264"/>
                </a:cubicBezTo>
                <a:cubicBezTo>
                  <a:pt x="4744948" y="807195"/>
                  <a:pt x="4791079" y="823161"/>
                  <a:pt x="4848741" y="823161"/>
                </a:cubicBezTo>
                <a:cubicBezTo>
                  <a:pt x="4883720" y="823161"/>
                  <a:pt x="4912247" y="818325"/>
                  <a:pt x="4934321" y="808652"/>
                </a:cubicBezTo>
                <a:lnTo>
                  <a:pt x="4960338" y="841656"/>
                </a:lnTo>
                <a:cubicBezTo>
                  <a:pt x="4968588" y="851575"/>
                  <a:pt x="4972713" y="857364"/>
                  <a:pt x="4972713" y="859022"/>
                </a:cubicBezTo>
                <a:cubicBezTo>
                  <a:pt x="4972713" y="860671"/>
                  <a:pt x="4971112" y="864840"/>
                  <a:pt x="4967910" y="871528"/>
                </a:cubicBezTo>
                <a:lnTo>
                  <a:pt x="4977789" y="881581"/>
                </a:lnTo>
                <a:lnTo>
                  <a:pt x="5054169" y="812827"/>
                </a:lnTo>
                <a:lnTo>
                  <a:pt x="5045430" y="801704"/>
                </a:lnTo>
                <a:cubicBezTo>
                  <a:pt x="5038615" y="803800"/>
                  <a:pt x="5034406" y="804847"/>
                  <a:pt x="5032801" y="804847"/>
                </a:cubicBezTo>
                <a:cubicBezTo>
                  <a:pt x="5031044" y="804847"/>
                  <a:pt x="5029496" y="804391"/>
                  <a:pt x="5028154" y="803478"/>
                </a:cubicBezTo>
                <a:cubicBezTo>
                  <a:pt x="5026813" y="802565"/>
                  <a:pt x="5021942" y="798588"/>
                  <a:pt x="5013543" y="791548"/>
                </a:cubicBezTo>
                <a:lnTo>
                  <a:pt x="4993515" y="770033"/>
                </a:lnTo>
                <a:cubicBezTo>
                  <a:pt x="5027871" y="738094"/>
                  <a:pt x="5045048" y="697179"/>
                  <a:pt x="5045048" y="647290"/>
                </a:cubicBezTo>
                <a:cubicBezTo>
                  <a:pt x="5045048" y="624211"/>
                  <a:pt x="5039772" y="601048"/>
                  <a:pt x="5029219" y="577801"/>
                </a:cubicBezTo>
                <a:cubicBezTo>
                  <a:pt x="5021670" y="556186"/>
                  <a:pt x="5005754" y="536360"/>
                  <a:pt x="4981471" y="518322"/>
                </a:cubicBezTo>
                <a:cubicBezTo>
                  <a:pt x="4952531" y="487212"/>
                  <a:pt x="4908770" y="471657"/>
                  <a:pt x="4850189" y="471657"/>
                </a:cubicBezTo>
                <a:close/>
                <a:moveTo>
                  <a:pt x="983293" y="0"/>
                </a:moveTo>
                <a:lnTo>
                  <a:pt x="10351457" y="0"/>
                </a:lnTo>
                <a:cubicBezTo>
                  <a:pt x="10894515" y="0"/>
                  <a:pt x="11334750" y="440235"/>
                  <a:pt x="11334750" y="983293"/>
                </a:cubicBezTo>
                <a:lnTo>
                  <a:pt x="11334750" y="4916345"/>
                </a:lnTo>
                <a:cubicBezTo>
                  <a:pt x="11334750" y="5459403"/>
                  <a:pt x="10894515" y="5899638"/>
                  <a:pt x="10351457" y="5899638"/>
                </a:cubicBezTo>
                <a:lnTo>
                  <a:pt x="983293" y="5899638"/>
                </a:lnTo>
                <a:cubicBezTo>
                  <a:pt x="440235" y="5899638"/>
                  <a:pt x="0" y="5459403"/>
                  <a:pt x="0" y="4916345"/>
                </a:cubicBezTo>
                <a:lnTo>
                  <a:pt x="0" y="983293"/>
                </a:lnTo>
                <a:cubicBezTo>
                  <a:pt x="0" y="440235"/>
                  <a:pt x="440235" y="0"/>
                  <a:pt x="983293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40079" y="1787819"/>
            <a:ext cx="6654801" cy="459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rtl="0">
              <a:spcBef>
                <a:spcPts val="100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ptos" panose="02110004020202020204"/>
              </a:rPr>
              <a:t>Definition: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  <a:latin typeface="Aptos" panose="02110004020202020204"/>
              </a:rPr>
              <a:t> This chart shows the  comparison between total manufactured quantity and </a:t>
            </a:r>
            <a:r>
              <a:rPr lang="en-US" i="0" dirty="0">
                <a:solidFill>
                  <a:srgbClr val="222222"/>
                </a:solidFill>
                <a:effectLst/>
              </a:rPr>
              <a:t>total</a:t>
            </a:r>
            <a:r>
              <a:rPr lang="en-US" i="0" dirty="0">
                <a:solidFill>
                  <a:srgbClr val="222222"/>
                </a:solidFill>
                <a:effectLst/>
                <a:latin typeface="Aptos" panose="02110004020202020204"/>
              </a:rPr>
              <a:t> quantity rejected.</a:t>
            </a:r>
            <a:endParaRPr lang="en-US" i="0" dirty="0">
              <a:solidFill>
                <a:srgbClr val="222222"/>
              </a:solidFill>
              <a:effectLst/>
              <a:latin typeface="Helvetica Neue"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ptos" panose="02110004020202020204"/>
              </a:rPr>
              <a:t>Importance:</a:t>
            </a:r>
            <a:r>
              <a:rPr lang="en-US" b="1" i="0" dirty="0">
                <a:solidFill>
                  <a:srgbClr val="222222"/>
                </a:solidFill>
                <a:effectLst/>
                <a:latin typeface="Aptos" panose="02110004020202020204"/>
              </a:rPr>
              <a:t> 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22222"/>
                </a:solidFill>
                <a:effectLst/>
                <a:latin typeface="Aptos" panose="02110004020202020204"/>
              </a:rPr>
              <a:t>Evaluates the efficiency and quality of the manufacturing process.</a:t>
            </a:r>
            <a:endParaRPr lang="en-US" i="0" dirty="0">
              <a:solidFill>
                <a:srgbClr val="222222"/>
              </a:solidFill>
              <a:effectLst/>
              <a:latin typeface="Helvetica Neue"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ptos" panose="02110004020202020204"/>
              </a:rPr>
              <a:t>Insight: 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  <a:latin typeface="Aptos" panose="02110004020202020204"/>
              </a:rPr>
              <a:t>Comparing manufactured quantity to rejected quantity provides insights into the effectiveness of quality control measures.</a:t>
            </a:r>
            <a:endParaRPr lang="en-US" i="0" dirty="0">
              <a:solidFill>
                <a:srgbClr val="222222"/>
              </a:solidFill>
              <a:effectLst/>
              <a:latin typeface="Helvetica Neue"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Aptos" panose="02110004020202020204"/>
              </a:rPr>
              <a:t>Actionable Insight: 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  <a:latin typeface="Aptos" panose="02110004020202020204"/>
              </a:rPr>
              <a:t>Set quality targets and implement continuous improvement initiatives to reduce the proportion of rejected quantity.</a:t>
            </a:r>
            <a:endParaRPr lang="en-US" i="0" dirty="0">
              <a:solidFill>
                <a:srgbClr val="222222"/>
              </a:solidFill>
              <a:effectLst/>
              <a:latin typeface="Helvetica Neue"/>
            </a:endParaRPr>
          </a:p>
          <a:p>
            <a:endParaRPr lang="en-US" dirty="0"/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91A53-9D6E-61E7-7E23-CCF6B70CD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880" y="1985000"/>
            <a:ext cx="4257041" cy="3727542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777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62C992C0-B4A1-E3D5-2A6E-86B71C92C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D3928E-DDAD-FCA8-808C-C4F669BA2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26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98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D92AC29-6300-F96F-119D-954932501A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0B7E6-3AA1-B628-51D0-700603182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321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74DE6D-4259-F890-67B1-E09CFF083F95}"/>
              </a:ext>
            </a:extLst>
          </p:cNvPr>
          <p:cNvSpPr/>
          <p:nvPr/>
        </p:nvSpPr>
        <p:spPr>
          <a:xfrm>
            <a:off x="2078182" y="103909"/>
            <a:ext cx="9923318" cy="6619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28F45FA-E334-9FCD-3D84-FB982461B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1785081"/>
              </p:ext>
            </p:extLst>
          </p:nvPr>
        </p:nvGraphicFramePr>
        <p:xfrm>
          <a:off x="655320" y="322028"/>
          <a:ext cx="11003280" cy="603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56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stract Background with Bright Light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" y="0"/>
            <a:ext cx="12175511" cy="68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79249" y="-10974"/>
            <a:ext cx="12271248" cy="69787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456504" y="4073961"/>
                </a:moveTo>
                <a:cubicBezTo>
                  <a:pt x="8538086" y="4073961"/>
                  <a:pt x="8602696" y="4101203"/>
                  <a:pt x="8650334" y="4155686"/>
                </a:cubicBezTo>
                <a:cubicBezTo>
                  <a:pt x="8697971" y="4210170"/>
                  <a:pt x="8721790" y="4296459"/>
                  <a:pt x="8721790" y="4414554"/>
                </a:cubicBezTo>
                <a:cubicBezTo>
                  <a:pt x="8721790" y="4554899"/>
                  <a:pt x="8698970" y="4652170"/>
                  <a:pt x="8653329" y="4706369"/>
                </a:cubicBezTo>
                <a:cubicBezTo>
                  <a:pt x="8607688" y="4760567"/>
                  <a:pt x="8543221" y="4787666"/>
                  <a:pt x="8459927" y="4787666"/>
                </a:cubicBezTo>
                <a:cubicBezTo>
                  <a:pt x="8378915" y="4787666"/>
                  <a:pt x="8314875" y="4759996"/>
                  <a:pt x="8267808" y="4704657"/>
                </a:cubicBezTo>
                <a:cubicBezTo>
                  <a:pt x="8220742" y="4649318"/>
                  <a:pt x="8197208" y="4558322"/>
                  <a:pt x="8197208" y="4431669"/>
                </a:cubicBezTo>
                <a:cubicBezTo>
                  <a:pt x="8197208" y="4303875"/>
                  <a:pt x="8220884" y="4212309"/>
                  <a:pt x="8268236" y="4156970"/>
                </a:cubicBezTo>
                <a:cubicBezTo>
                  <a:pt x="8315589" y="4101630"/>
                  <a:pt x="8378344" y="4073961"/>
                  <a:pt x="8456504" y="4073961"/>
                </a:cubicBezTo>
                <a:close/>
                <a:moveTo>
                  <a:pt x="9316507" y="3801828"/>
                </a:moveTo>
                <a:lnTo>
                  <a:pt x="9316507" y="4549270"/>
                </a:lnTo>
                <a:cubicBezTo>
                  <a:pt x="9316507" y="4610840"/>
                  <a:pt x="9328488" y="4681534"/>
                  <a:pt x="9352449" y="4761351"/>
                </a:cubicBezTo>
                <a:cubicBezTo>
                  <a:pt x="9367282" y="4810950"/>
                  <a:pt x="9394809" y="4859124"/>
                  <a:pt x="9435030" y="4905875"/>
                </a:cubicBezTo>
                <a:cubicBezTo>
                  <a:pt x="9475251" y="4952625"/>
                  <a:pt x="9519608" y="4988685"/>
                  <a:pt x="9568101" y="5014055"/>
                </a:cubicBezTo>
                <a:cubicBezTo>
                  <a:pt x="9616594" y="5039425"/>
                  <a:pt x="9676926" y="5056386"/>
                  <a:pt x="9749095" y="5064940"/>
                </a:cubicBezTo>
                <a:cubicBezTo>
                  <a:pt x="9821264" y="5073493"/>
                  <a:pt x="9887871" y="5077769"/>
                  <a:pt x="9948915" y="5077769"/>
                </a:cubicBezTo>
                <a:cubicBezTo>
                  <a:pt x="10054459" y="5077769"/>
                  <a:pt x="10144884" y="5063801"/>
                  <a:pt x="10220192" y="5035864"/>
                </a:cubicBezTo>
                <a:cubicBezTo>
                  <a:pt x="10274390" y="5015914"/>
                  <a:pt x="10326164" y="4981280"/>
                  <a:pt x="10375512" y="4931962"/>
                </a:cubicBezTo>
                <a:cubicBezTo>
                  <a:pt x="10424861" y="4882644"/>
                  <a:pt x="10461088" y="4825061"/>
                  <a:pt x="10484194" y="4759212"/>
                </a:cubicBezTo>
                <a:cubicBezTo>
                  <a:pt x="10507300" y="4693363"/>
                  <a:pt x="10518852" y="4623382"/>
                  <a:pt x="10518852" y="4549270"/>
                </a:cubicBezTo>
                <a:lnTo>
                  <a:pt x="10518852" y="3801828"/>
                </a:lnTo>
                <a:lnTo>
                  <a:pt x="10132048" y="3801828"/>
                </a:lnTo>
                <a:lnTo>
                  <a:pt x="10132048" y="4567067"/>
                </a:lnTo>
                <a:cubicBezTo>
                  <a:pt x="10132048" y="4636606"/>
                  <a:pt x="10113079" y="4690330"/>
                  <a:pt x="10075140" y="4728237"/>
                </a:cubicBezTo>
                <a:cubicBezTo>
                  <a:pt x="10037201" y="4766145"/>
                  <a:pt x="9984857" y="4785099"/>
                  <a:pt x="9918108" y="4785099"/>
                </a:cubicBezTo>
                <a:cubicBezTo>
                  <a:pt x="9850788" y="4785099"/>
                  <a:pt x="9798158" y="4765862"/>
                  <a:pt x="9760220" y="4727388"/>
                </a:cubicBezTo>
                <a:cubicBezTo>
                  <a:pt x="9722281" y="4688915"/>
                  <a:pt x="9703311" y="4635474"/>
                  <a:pt x="9703311" y="4567067"/>
                </a:cubicBezTo>
                <a:lnTo>
                  <a:pt x="9703311" y="3801828"/>
                </a:lnTo>
                <a:close/>
                <a:moveTo>
                  <a:pt x="6474374" y="3801828"/>
                </a:moveTo>
                <a:lnTo>
                  <a:pt x="6963014" y="4530938"/>
                </a:lnTo>
                <a:lnTo>
                  <a:pt x="6963014" y="5056375"/>
                </a:lnTo>
                <a:lnTo>
                  <a:pt x="7351530" y="5056375"/>
                </a:lnTo>
                <a:lnTo>
                  <a:pt x="7351530" y="4530938"/>
                </a:lnTo>
                <a:lnTo>
                  <a:pt x="7839314" y="3801828"/>
                </a:lnTo>
                <a:lnTo>
                  <a:pt x="7411018" y="3801828"/>
                </a:lnTo>
                <a:lnTo>
                  <a:pt x="7157753" y="4225043"/>
                </a:lnTo>
                <a:lnTo>
                  <a:pt x="6904969" y="3801828"/>
                </a:lnTo>
                <a:close/>
                <a:moveTo>
                  <a:pt x="8457359" y="3780434"/>
                </a:moveTo>
                <a:cubicBezTo>
                  <a:pt x="8253688" y="3780434"/>
                  <a:pt x="8094802" y="3837485"/>
                  <a:pt x="7980700" y="3951587"/>
                </a:cubicBezTo>
                <a:cubicBezTo>
                  <a:pt x="7866599" y="4065688"/>
                  <a:pt x="7809548" y="4225145"/>
                  <a:pt x="7809548" y="4429958"/>
                </a:cubicBezTo>
                <a:cubicBezTo>
                  <a:pt x="7809548" y="4576578"/>
                  <a:pt x="7838359" y="4698667"/>
                  <a:pt x="7895980" y="4796224"/>
                </a:cubicBezTo>
                <a:cubicBezTo>
                  <a:pt x="7953601" y="4893780"/>
                  <a:pt x="8028766" y="4965094"/>
                  <a:pt x="8121473" y="5010164"/>
                </a:cubicBezTo>
                <a:cubicBezTo>
                  <a:pt x="8214181" y="5055234"/>
                  <a:pt x="8331278" y="5077769"/>
                  <a:pt x="8472763" y="5077769"/>
                </a:cubicBezTo>
                <a:cubicBezTo>
                  <a:pt x="8611967" y="5077769"/>
                  <a:pt x="8728208" y="5051669"/>
                  <a:pt x="8821486" y="4999467"/>
                </a:cubicBezTo>
                <a:cubicBezTo>
                  <a:pt x="8914764" y="4947266"/>
                  <a:pt x="8986078" y="4874241"/>
                  <a:pt x="9035426" y="4780392"/>
                </a:cubicBezTo>
                <a:cubicBezTo>
                  <a:pt x="9084776" y="4686544"/>
                  <a:pt x="9109450" y="4566309"/>
                  <a:pt x="9109450" y="4419689"/>
                </a:cubicBezTo>
                <a:cubicBezTo>
                  <a:pt x="9109450" y="4217729"/>
                  <a:pt x="9052970" y="4060696"/>
                  <a:pt x="8940009" y="3948592"/>
                </a:cubicBezTo>
                <a:cubicBezTo>
                  <a:pt x="8827048" y="3836487"/>
                  <a:pt x="8666165" y="3780434"/>
                  <a:pt x="8457359" y="3780434"/>
                </a:cubicBezTo>
                <a:close/>
                <a:moveTo>
                  <a:pt x="4216615" y="2487099"/>
                </a:moveTo>
                <a:lnTo>
                  <a:pt x="4355115" y="2938086"/>
                </a:lnTo>
                <a:lnTo>
                  <a:pt x="4079600" y="2938086"/>
                </a:lnTo>
                <a:close/>
                <a:moveTo>
                  <a:pt x="6485332" y="2161909"/>
                </a:moveTo>
                <a:lnTo>
                  <a:pt x="6485332" y="3416456"/>
                </a:lnTo>
                <a:lnTo>
                  <a:pt x="6872992" y="3416456"/>
                </a:lnTo>
                <a:lnTo>
                  <a:pt x="6872992" y="3110321"/>
                </a:lnTo>
                <a:lnTo>
                  <a:pt x="7073267" y="2900526"/>
                </a:lnTo>
                <a:lnTo>
                  <a:pt x="7337791" y="3416456"/>
                </a:lnTo>
                <a:lnTo>
                  <a:pt x="7815186" y="3416456"/>
                </a:lnTo>
                <a:lnTo>
                  <a:pt x="7336841" y="2635427"/>
                </a:lnTo>
                <a:lnTo>
                  <a:pt x="7794647" y="2161909"/>
                </a:lnTo>
                <a:lnTo>
                  <a:pt x="7279064" y="2161909"/>
                </a:lnTo>
                <a:lnTo>
                  <a:pt x="6872992" y="2636002"/>
                </a:lnTo>
                <a:lnTo>
                  <a:pt x="6872992" y="2161909"/>
                </a:lnTo>
                <a:close/>
                <a:moveTo>
                  <a:pt x="5028863" y="2161909"/>
                </a:moveTo>
                <a:lnTo>
                  <a:pt x="5028863" y="3416456"/>
                </a:lnTo>
                <a:lnTo>
                  <a:pt x="5393417" y="3416456"/>
                </a:lnTo>
                <a:lnTo>
                  <a:pt x="5393417" y="2727621"/>
                </a:lnTo>
                <a:lnTo>
                  <a:pt x="5863230" y="3416456"/>
                </a:lnTo>
                <a:lnTo>
                  <a:pt x="6228640" y="3416456"/>
                </a:lnTo>
                <a:lnTo>
                  <a:pt x="6228640" y="2161909"/>
                </a:lnTo>
                <a:lnTo>
                  <a:pt x="5863230" y="2161909"/>
                </a:lnTo>
                <a:lnTo>
                  <a:pt x="5863230" y="2855986"/>
                </a:lnTo>
                <a:lnTo>
                  <a:pt x="5390850" y="2161909"/>
                </a:lnTo>
                <a:close/>
                <a:moveTo>
                  <a:pt x="4009935" y="2161909"/>
                </a:moveTo>
                <a:lnTo>
                  <a:pt x="3538424" y="3416456"/>
                </a:lnTo>
                <a:lnTo>
                  <a:pt x="3934254" y="3416456"/>
                </a:lnTo>
                <a:lnTo>
                  <a:pt x="3995401" y="3209362"/>
                </a:lnTo>
                <a:lnTo>
                  <a:pt x="4435529" y="3209362"/>
                </a:lnTo>
                <a:lnTo>
                  <a:pt x="4498281" y="3416456"/>
                </a:lnTo>
                <a:lnTo>
                  <a:pt x="4904219" y="3416456"/>
                </a:lnTo>
                <a:lnTo>
                  <a:pt x="4432788" y="2161909"/>
                </a:lnTo>
                <a:close/>
                <a:moveTo>
                  <a:pt x="2208607" y="2161909"/>
                </a:moveTo>
                <a:lnTo>
                  <a:pt x="2208607" y="3416456"/>
                </a:lnTo>
                <a:lnTo>
                  <a:pt x="2596268" y="3416456"/>
                </a:lnTo>
                <a:lnTo>
                  <a:pt x="2596268" y="2908990"/>
                </a:lnTo>
                <a:lnTo>
                  <a:pt x="3019870" y="2908990"/>
                </a:lnTo>
                <a:lnTo>
                  <a:pt x="3019870" y="3416456"/>
                </a:lnTo>
                <a:lnTo>
                  <a:pt x="3409241" y="3416456"/>
                </a:lnTo>
                <a:lnTo>
                  <a:pt x="3409241" y="2161909"/>
                </a:lnTo>
                <a:lnTo>
                  <a:pt x="3019870" y="2161909"/>
                </a:lnTo>
                <a:lnTo>
                  <a:pt x="3019870" y="2600915"/>
                </a:lnTo>
                <a:lnTo>
                  <a:pt x="2596268" y="2600915"/>
                </a:lnTo>
                <a:lnTo>
                  <a:pt x="2596268" y="2161909"/>
                </a:lnTo>
                <a:close/>
                <a:moveTo>
                  <a:pt x="851927" y="2161909"/>
                </a:moveTo>
                <a:lnTo>
                  <a:pt x="851927" y="2471695"/>
                </a:lnTo>
                <a:lnTo>
                  <a:pt x="1247289" y="2471695"/>
                </a:lnTo>
                <a:lnTo>
                  <a:pt x="1247289" y="3416456"/>
                </a:lnTo>
                <a:lnTo>
                  <a:pt x="1634949" y="3416456"/>
                </a:lnTo>
                <a:lnTo>
                  <a:pt x="1634949" y="2471695"/>
                </a:lnTo>
                <a:lnTo>
                  <a:pt x="2030311" y="2471695"/>
                </a:lnTo>
                <a:lnTo>
                  <a:pt x="2030311" y="216190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2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AFA966-A982-4D88-9256-1A4AF09AD1D4}"/>
              </a:ext>
            </a:extLst>
          </p:cNvPr>
          <p:cNvGrpSpPr/>
          <p:nvPr/>
        </p:nvGrpSpPr>
        <p:grpSpPr>
          <a:xfrm>
            <a:off x="4484426" y="2183913"/>
            <a:ext cx="2576051" cy="2366127"/>
            <a:chOff x="7550871" y="4035044"/>
            <a:chExt cx="2576051" cy="236612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00485E4-C0E7-454F-89B1-BB89AE282511}"/>
                </a:ext>
              </a:extLst>
            </p:cNvPr>
            <p:cNvSpPr/>
            <p:nvPr/>
          </p:nvSpPr>
          <p:spPr>
            <a:xfrm>
              <a:off x="7550871" y="4035044"/>
              <a:ext cx="2469823" cy="236612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1B11A0-6863-48C3-AA3F-14BBA60D961F}"/>
                </a:ext>
              </a:extLst>
            </p:cNvPr>
            <p:cNvSpPr txBox="1"/>
            <p:nvPr/>
          </p:nvSpPr>
          <p:spPr>
            <a:xfrm>
              <a:off x="7657099" y="4836365"/>
              <a:ext cx="24698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Khushi Kumari</a:t>
              </a:r>
              <a:endParaRPr lang="en-IN" sz="2800" b="1" dirty="0"/>
            </a:p>
            <a:p>
              <a:endParaRPr lang="en-IN" sz="20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8CE29A-A8B3-4DB4-AA07-4F59BC18DE01}"/>
              </a:ext>
            </a:extLst>
          </p:cNvPr>
          <p:cNvGrpSpPr/>
          <p:nvPr/>
        </p:nvGrpSpPr>
        <p:grpSpPr>
          <a:xfrm>
            <a:off x="4537540" y="2183913"/>
            <a:ext cx="2469823" cy="2366127"/>
            <a:chOff x="8795208" y="630025"/>
            <a:chExt cx="2469823" cy="236612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4D789C-E76C-49A5-BBBA-5EB73151CAA2}"/>
                </a:ext>
              </a:extLst>
            </p:cNvPr>
            <p:cNvSpPr/>
            <p:nvPr/>
          </p:nvSpPr>
          <p:spPr>
            <a:xfrm>
              <a:off x="8795208" y="630025"/>
              <a:ext cx="2469823" cy="2366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53B045-2444-4076-ABC9-800ACA2B5492}"/>
                </a:ext>
              </a:extLst>
            </p:cNvPr>
            <p:cNvSpPr txBox="1"/>
            <p:nvPr/>
          </p:nvSpPr>
          <p:spPr>
            <a:xfrm>
              <a:off x="8795209" y="1336034"/>
              <a:ext cx="24698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T Shanti Priya Patro</a:t>
              </a:r>
              <a:endParaRPr lang="en-IN" sz="2400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2080D9-1AA2-4183-8AB5-DF5FD1A84170}"/>
              </a:ext>
            </a:extLst>
          </p:cNvPr>
          <p:cNvGrpSpPr/>
          <p:nvPr/>
        </p:nvGrpSpPr>
        <p:grpSpPr>
          <a:xfrm>
            <a:off x="4537540" y="2183913"/>
            <a:ext cx="2469823" cy="2366127"/>
            <a:chOff x="2025191" y="72676"/>
            <a:chExt cx="2469823" cy="23661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D3DDB8-C327-4DF7-9824-05F8AB75F28C}"/>
                </a:ext>
              </a:extLst>
            </p:cNvPr>
            <p:cNvSpPr/>
            <p:nvPr/>
          </p:nvSpPr>
          <p:spPr>
            <a:xfrm>
              <a:off x="2025191" y="72676"/>
              <a:ext cx="2469823" cy="236612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6ACD4-871A-4278-9806-D8E0FFE112D1}"/>
                </a:ext>
              </a:extLst>
            </p:cNvPr>
            <p:cNvSpPr txBox="1"/>
            <p:nvPr/>
          </p:nvSpPr>
          <p:spPr>
            <a:xfrm>
              <a:off x="2158889" y="720481"/>
              <a:ext cx="2202426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Shravya</a:t>
              </a:r>
              <a:r>
                <a:rPr lang="en-US" sz="2400" b="1" dirty="0"/>
                <a:t> </a:t>
              </a:r>
              <a:r>
                <a:rPr lang="en-US" sz="2800" b="1" dirty="0"/>
                <a:t>Madipadige</a:t>
              </a:r>
              <a:endParaRPr lang="en-IN" sz="2400" b="1" dirty="0"/>
            </a:p>
            <a:p>
              <a:pPr algn="ctr"/>
              <a:endParaRPr lang="en-IN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2B8AA9-BE72-4E1F-B33A-FF6EDECD0F7E}"/>
              </a:ext>
            </a:extLst>
          </p:cNvPr>
          <p:cNvGrpSpPr/>
          <p:nvPr/>
        </p:nvGrpSpPr>
        <p:grpSpPr>
          <a:xfrm>
            <a:off x="4474365" y="2183913"/>
            <a:ext cx="2596173" cy="2366127"/>
            <a:chOff x="74854" y="2811796"/>
            <a:chExt cx="2596173" cy="236612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BA68B34-D3D1-4073-8FFB-040804F12AE3}"/>
                </a:ext>
              </a:extLst>
            </p:cNvPr>
            <p:cNvSpPr/>
            <p:nvPr/>
          </p:nvSpPr>
          <p:spPr>
            <a:xfrm>
              <a:off x="138030" y="2811796"/>
              <a:ext cx="2469823" cy="2366127"/>
            </a:xfrm>
            <a:prstGeom prst="ellipse">
              <a:avLst/>
            </a:prstGeom>
            <a:solidFill>
              <a:srgbClr val="CBA9E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4BE100-C9DB-4444-8228-69A9DC1D3F41}"/>
                </a:ext>
              </a:extLst>
            </p:cNvPr>
            <p:cNvSpPr txBox="1"/>
            <p:nvPr/>
          </p:nvSpPr>
          <p:spPr>
            <a:xfrm>
              <a:off x="74854" y="3526315"/>
              <a:ext cx="25961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Rajkonda Nithya</a:t>
              </a:r>
              <a:endParaRPr lang="en-IN" sz="2800" b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8C8D59-3727-4394-B798-66EF71C5AFA0}"/>
              </a:ext>
            </a:extLst>
          </p:cNvPr>
          <p:cNvGrpSpPr/>
          <p:nvPr/>
        </p:nvGrpSpPr>
        <p:grpSpPr>
          <a:xfrm>
            <a:off x="4537540" y="2183913"/>
            <a:ext cx="2469823" cy="2366127"/>
            <a:chOff x="2754020" y="4337899"/>
            <a:chExt cx="2469823" cy="2366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D435EB-4325-497C-A0E0-B4F5F15EE16B}"/>
                </a:ext>
              </a:extLst>
            </p:cNvPr>
            <p:cNvSpPr/>
            <p:nvPr/>
          </p:nvSpPr>
          <p:spPr>
            <a:xfrm>
              <a:off x="2754020" y="4337899"/>
              <a:ext cx="2469823" cy="23661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E00248-51BA-4E53-A55A-5A9796D2C0F9}"/>
                </a:ext>
              </a:extLst>
            </p:cNvPr>
            <p:cNvSpPr txBox="1"/>
            <p:nvPr/>
          </p:nvSpPr>
          <p:spPr>
            <a:xfrm>
              <a:off x="2896817" y="5043910"/>
              <a:ext cx="218423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Shubha Dorisetty</a:t>
              </a:r>
              <a:endParaRPr lang="en-IN" sz="28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17A879-F4B6-4ABE-ABD2-5D823F61E1DF}"/>
              </a:ext>
            </a:extLst>
          </p:cNvPr>
          <p:cNvGrpSpPr/>
          <p:nvPr/>
        </p:nvGrpSpPr>
        <p:grpSpPr>
          <a:xfrm>
            <a:off x="4366182" y="1727462"/>
            <a:ext cx="3459637" cy="3403076"/>
            <a:chOff x="4495014" y="1109023"/>
            <a:chExt cx="3459637" cy="340307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7EC866-AE6D-4EE1-9124-0F1FAF90C30F}"/>
                </a:ext>
              </a:extLst>
            </p:cNvPr>
            <p:cNvSpPr/>
            <p:nvPr/>
          </p:nvSpPr>
          <p:spPr>
            <a:xfrm>
              <a:off x="4495014" y="1109023"/>
              <a:ext cx="3459637" cy="340307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9F7E01-70C1-4BA0-AE19-485DEB896E1F}"/>
                </a:ext>
              </a:extLst>
            </p:cNvPr>
            <p:cNvSpPr txBox="1"/>
            <p:nvPr/>
          </p:nvSpPr>
          <p:spPr>
            <a:xfrm>
              <a:off x="5201363" y="1829585"/>
              <a:ext cx="26940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TEAM MEMBERS</a:t>
              </a:r>
            </a:p>
            <a:p>
              <a:r>
                <a:rPr lang="en-US" sz="2400" b="1" dirty="0">
                  <a:solidFill>
                    <a:schemeClr val="bg1"/>
                  </a:solidFill>
                </a:rPr>
                <a:t>     (GROUP 2)</a:t>
              </a:r>
              <a:endParaRPr lang="en-IN" sz="2400" b="1" dirty="0">
                <a:solidFill>
                  <a:schemeClr val="bg1"/>
                </a:solidFill>
              </a:endParaRPr>
            </a:p>
            <a:p>
              <a:r>
                <a:rPr lang="en-US" sz="1800" u="sng" dirty="0">
                  <a:latin typeface="Georgia" panose="02040502050405020303" pitchFamily="18" charset="0"/>
                  <a:cs typeface="Angsana New" panose="02020603050405020304" pitchFamily="18" charset="-34"/>
                </a:rPr>
                <a:t>Data Used</a:t>
              </a:r>
              <a:r>
                <a:rPr lang="en-US" sz="1800" dirty="0">
                  <a:latin typeface="Georgia" panose="02040502050405020303" pitchFamily="18" charset="0"/>
                  <a:cs typeface="Angsana New" panose="02020603050405020304" pitchFamily="18" charset="-34"/>
                </a:rPr>
                <a:t> :- Manufacturing Data</a:t>
              </a:r>
            </a:p>
            <a:p>
              <a:r>
                <a:rPr lang="en-US" sz="1800" u="sng" dirty="0">
                  <a:latin typeface="Georgia" panose="02040502050405020303" pitchFamily="18" charset="0"/>
                  <a:cs typeface="Angsana New" panose="02020603050405020304" pitchFamily="18" charset="-34"/>
                </a:rPr>
                <a:t>Tools used </a:t>
              </a:r>
              <a:r>
                <a:rPr lang="en-US" sz="1800" dirty="0">
                  <a:latin typeface="Georgia" panose="02040502050405020303" pitchFamily="18" charset="0"/>
                  <a:cs typeface="Angsana New" panose="02020603050405020304" pitchFamily="18" charset="-34"/>
                </a:rPr>
                <a:t>:- Excel, SQL, Tableau, Power Bi</a:t>
              </a:r>
            </a:p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AFA966-A982-4D88-9256-1A4AF09AD1D4}"/>
              </a:ext>
            </a:extLst>
          </p:cNvPr>
          <p:cNvGrpSpPr/>
          <p:nvPr/>
        </p:nvGrpSpPr>
        <p:grpSpPr>
          <a:xfrm>
            <a:off x="8431437" y="327996"/>
            <a:ext cx="2576051" cy="2366127"/>
            <a:chOff x="7550871" y="4035044"/>
            <a:chExt cx="2576051" cy="236612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00485E4-C0E7-454F-89B1-BB89AE282511}"/>
                </a:ext>
              </a:extLst>
            </p:cNvPr>
            <p:cNvSpPr/>
            <p:nvPr/>
          </p:nvSpPr>
          <p:spPr>
            <a:xfrm>
              <a:off x="7550871" y="4035044"/>
              <a:ext cx="2469823" cy="236612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1B11A0-6863-48C3-AA3F-14BBA60D961F}"/>
                </a:ext>
              </a:extLst>
            </p:cNvPr>
            <p:cNvSpPr txBox="1"/>
            <p:nvPr/>
          </p:nvSpPr>
          <p:spPr>
            <a:xfrm>
              <a:off x="7657099" y="4836365"/>
              <a:ext cx="24698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Khushi Kumari</a:t>
              </a:r>
              <a:endParaRPr lang="en-IN" sz="2800" b="1" dirty="0"/>
            </a:p>
            <a:p>
              <a:endParaRPr lang="en-IN" sz="20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8CE29A-A8B3-4DB4-AA07-4F59BC18DE01}"/>
              </a:ext>
            </a:extLst>
          </p:cNvPr>
          <p:cNvGrpSpPr/>
          <p:nvPr/>
        </p:nvGrpSpPr>
        <p:grpSpPr>
          <a:xfrm>
            <a:off x="8431436" y="4019782"/>
            <a:ext cx="2469823" cy="2366127"/>
            <a:chOff x="8795208" y="630025"/>
            <a:chExt cx="2469823" cy="236612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4D789C-E76C-49A5-BBBA-5EB73151CAA2}"/>
                </a:ext>
              </a:extLst>
            </p:cNvPr>
            <p:cNvSpPr/>
            <p:nvPr/>
          </p:nvSpPr>
          <p:spPr>
            <a:xfrm>
              <a:off x="8795208" y="630025"/>
              <a:ext cx="2469823" cy="2366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53B045-2444-4076-ABC9-800ACA2B5492}"/>
                </a:ext>
              </a:extLst>
            </p:cNvPr>
            <p:cNvSpPr txBox="1"/>
            <p:nvPr/>
          </p:nvSpPr>
          <p:spPr>
            <a:xfrm>
              <a:off x="8795209" y="1336034"/>
              <a:ext cx="24698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T Shanti Priya Patro</a:t>
              </a:r>
              <a:endParaRPr lang="en-IN" sz="2400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2080D9-1AA2-4183-8AB5-DF5FD1A84170}"/>
              </a:ext>
            </a:extLst>
          </p:cNvPr>
          <p:cNvGrpSpPr/>
          <p:nvPr/>
        </p:nvGrpSpPr>
        <p:grpSpPr>
          <a:xfrm>
            <a:off x="2619959" y="12355"/>
            <a:ext cx="2469823" cy="2366127"/>
            <a:chOff x="2025191" y="72676"/>
            <a:chExt cx="2469823" cy="23661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D3DDB8-C327-4DF7-9824-05F8AB75F28C}"/>
                </a:ext>
              </a:extLst>
            </p:cNvPr>
            <p:cNvSpPr/>
            <p:nvPr/>
          </p:nvSpPr>
          <p:spPr>
            <a:xfrm>
              <a:off x="2025191" y="72676"/>
              <a:ext cx="2469823" cy="236612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6ACD4-871A-4278-9806-D8E0FFE112D1}"/>
                </a:ext>
              </a:extLst>
            </p:cNvPr>
            <p:cNvSpPr txBox="1"/>
            <p:nvPr/>
          </p:nvSpPr>
          <p:spPr>
            <a:xfrm>
              <a:off x="2158889" y="720481"/>
              <a:ext cx="2202426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Shravya</a:t>
              </a:r>
              <a:r>
                <a:rPr lang="en-US" sz="2400" b="1" dirty="0"/>
                <a:t> </a:t>
              </a:r>
              <a:r>
                <a:rPr lang="en-US" sz="2800" b="1" dirty="0"/>
                <a:t>Madipadige</a:t>
              </a:r>
              <a:endParaRPr lang="en-IN" sz="2400" b="1" dirty="0"/>
            </a:p>
            <a:p>
              <a:pPr algn="ctr"/>
              <a:endParaRPr lang="en-IN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2B8AA9-BE72-4E1F-B33A-FF6EDECD0F7E}"/>
              </a:ext>
            </a:extLst>
          </p:cNvPr>
          <p:cNvGrpSpPr/>
          <p:nvPr/>
        </p:nvGrpSpPr>
        <p:grpSpPr>
          <a:xfrm>
            <a:off x="537415" y="2245936"/>
            <a:ext cx="2596173" cy="2366127"/>
            <a:chOff x="74854" y="2811796"/>
            <a:chExt cx="2596173" cy="236612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BA68B34-D3D1-4073-8FFB-040804F12AE3}"/>
                </a:ext>
              </a:extLst>
            </p:cNvPr>
            <p:cNvSpPr/>
            <p:nvPr/>
          </p:nvSpPr>
          <p:spPr>
            <a:xfrm>
              <a:off x="138030" y="2811796"/>
              <a:ext cx="2469823" cy="2366127"/>
            </a:xfrm>
            <a:prstGeom prst="ellipse">
              <a:avLst/>
            </a:prstGeom>
            <a:solidFill>
              <a:srgbClr val="CBA9E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4BE100-C9DB-4444-8228-69A9DC1D3F41}"/>
                </a:ext>
              </a:extLst>
            </p:cNvPr>
            <p:cNvSpPr txBox="1"/>
            <p:nvPr/>
          </p:nvSpPr>
          <p:spPr>
            <a:xfrm>
              <a:off x="74854" y="3526315"/>
              <a:ext cx="25961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Rajkonda Nithya</a:t>
              </a:r>
              <a:endParaRPr lang="en-IN" sz="2800" b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8C8D59-3727-4394-B798-66EF71C5AFA0}"/>
              </a:ext>
            </a:extLst>
          </p:cNvPr>
          <p:cNvGrpSpPr/>
          <p:nvPr/>
        </p:nvGrpSpPr>
        <p:grpSpPr>
          <a:xfrm>
            <a:off x="2825316" y="4355470"/>
            <a:ext cx="2469823" cy="2366127"/>
            <a:chOff x="2754020" y="4337899"/>
            <a:chExt cx="2469823" cy="23661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D435EB-4325-497C-A0E0-B4F5F15EE16B}"/>
                </a:ext>
              </a:extLst>
            </p:cNvPr>
            <p:cNvSpPr/>
            <p:nvPr/>
          </p:nvSpPr>
          <p:spPr>
            <a:xfrm>
              <a:off x="2754020" y="4337899"/>
              <a:ext cx="2469823" cy="23661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E00248-51BA-4E53-A55A-5A9796D2C0F9}"/>
                </a:ext>
              </a:extLst>
            </p:cNvPr>
            <p:cNvSpPr txBox="1"/>
            <p:nvPr/>
          </p:nvSpPr>
          <p:spPr>
            <a:xfrm>
              <a:off x="2896817" y="5043910"/>
              <a:ext cx="218423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Shubha Dorisetty</a:t>
              </a:r>
              <a:endParaRPr lang="en-IN" sz="28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17A879-F4B6-4ABE-ABD2-5D823F61E1DF}"/>
              </a:ext>
            </a:extLst>
          </p:cNvPr>
          <p:cNvGrpSpPr/>
          <p:nvPr/>
        </p:nvGrpSpPr>
        <p:grpSpPr>
          <a:xfrm>
            <a:off x="4665120" y="1548424"/>
            <a:ext cx="3459637" cy="3403076"/>
            <a:chOff x="4495014" y="1109023"/>
            <a:chExt cx="3459637" cy="340307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7EC866-AE6D-4EE1-9124-0F1FAF90C30F}"/>
                </a:ext>
              </a:extLst>
            </p:cNvPr>
            <p:cNvSpPr/>
            <p:nvPr/>
          </p:nvSpPr>
          <p:spPr>
            <a:xfrm>
              <a:off x="4495014" y="1109023"/>
              <a:ext cx="3459637" cy="340307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9F7E01-70C1-4BA0-AE19-485DEB896E1F}"/>
                </a:ext>
              </a:extLst>
            </p:cNvPr>
            <p:cNvSpPr txBox="1"/>
            <p:nvPr/>
          </p:nvSpPr>
          <p:spPr>
            <a:xfrm>
              <a:off x="5081048" y="2442154"/>
              <a:ext cx="269403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TEAM MEMBERS</a:t>
              </a:r>
            </a:p>
            <a:p>
              <a:r>
                <a:rPr lang="en-US" sz="2400" b="1" dirty="0">
                  <a:solidFill>
                    <a:schemeClr val="bg1"/>
                  </a:solidFill>
                </a:rPr>
                <a:t>     (GROUP 2)</a:t>
              </a:r>
              <a:endParaRPr lang="en-IN" sz="2400" b="1" dirty="0">
                <a:solidFill>
                  <a:schemeClr val="bg1"/>
                </a:solidFill>
              </a:endParaRPr>
            </a:p>
            <a:p>
              <a:endParaRPr lang="en-IN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91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EF04208-9E40-418C-9ED7-034931C176F9}"/>
              </a:ext>
            </a:extLst>
          </p:cNvPr>
          <p:cNvGrpSpPr/>
          <p:nvPr/>
        </p:nvGrpSpPr>
        <p:grpSpPr>
          <a:xfrm>
            <a:off x="-5447326" y="-426230"/>
            <a:ext cx="7332785" cy="7596554"/>
            <a:chOff x="3700218" y="-525305"/>
            <a:chExt cx="7332785" cy="759655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238DD4-D14B-45CB-B886-90AF7D448001}"/>
                </a:ext>
              </a:extLst>
            </p:cNvPr>
            <p:cNvGrpSpPr/>
            <p:nvPr/>
          </p:nvGrpSpPr>
          <p:grpSpPr>
            <a:xfrm>
              <a:off x="3700218" y="-525305"/>
              <a:ext cx="7332785" cy="7596554"/>
              <a:chOff x="5127810" y="-74675"/>
              <a:chExt cx="7332785" cy="7596554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27810" y="-74675"/>
                <a:ext cx="7332785" cy="7596554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6D2261-D360-460A-9D1C-5DF73B08565C}"/>
                  </a:ext>
                </a:extLst>
              </p:cNvPr>
              <p:cNvSpPr txBox="1"/>
              <p:nvPr/>
            </p:nvSpPr>
            <p:spPr>
              <a:xfrm>
                <a:off x="9906453" y="1019264"/>
                <a:ext cx="18933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 dirty="0">
                    <a:latin typeface="Bell MT" panose="02020503060305020303" pitchFamily="18" charset="0"/>
                  </a:rPr>
                  <a:t>05</a:t>
                </a:r>
                <a:endParaRPr lang="en-IN" sz="9600" b="1" dirty="0">
                  <a:latin typeface="Bell MT" panose="02020503060305020303" pitchFamily="18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F137BF-A0B2-447D-9235-E6E602932429}"/>
                </a:ext>
              </a:extLst>
            </p:cNvPr>
            <p:cNvSpPr txBox="1"/>
            <p:nvPr/>
          </p:nvSpPr>
          <p:spPr>
            <a:xfrm>
              <a:off x="8359966" y="2797470"/>
              <a:ext cx="239060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eorgia" panose="02040502050405020303" pitchFamily="18" charset="0"/>
                  <a:cs typeface="Angsana New" panose="02020603050405020304" pitchFamily="18" charset="-34"/>
                </a:rPr>
                <a:t>Important insights</a:t>
              </a:r>
            </a:p>
            <a:p>
              <a:pPr algn="ctr"/>
              <a:r>
                <a:rPr lang="en-US" sz="2400" dirty="0">
                  <a:latin typeface="Georgia" panose="02040502050405020303" pitchFamily="18" charset="0"/>
                  <a:cs typeface="Angsana New" panose="02020603050405020304" pitchFamily="18" charset="-34"/>
                </a:rPr>
                <a:t> for </a:t>
              </a:r>
            </a:p>
            <a:p>
              <a:pPr algn="ctr"/>
              <a:r>
                <a:rPr lang="en-US" sz="2400" dirty="0">
                  <a:latin typeface="Georgia" panose="02040502050405020303" pitchFamily="18" charset="0"/>
                  <a:cs typeface="Angsana New" panose="02020603050405020304" pitchFamily="18" charset="-34"/>
                </a:rPr>
                <a:t>Success</a:t>
              </a:r>
            </a:p>
            <a:p>
              <a:pPr algn="ctr"/>
              <a:r>
                <a:rPr lang="en-US" sz="2400" dirty="0">
                  <a:latin typeface="Georgia" panose="02040502050405020303" pitchFamily="18" charset="0"/>
                  <a:cs typeface="Angsana New" panose="02020603050405020304" pitchFamily="18" charset="-34"/>
                </a:rPr>
                <a:t> &amp;</a:t>
              </a:r>
            </a:p>
            <a:p>
              <a:pPr algn="ctr"/>
              <a:r>
                <a:rPr lang="en-US" sz="2400" dirty="0">
                  <a:latin typeface="Georgia" panose="02040502050405020303" pitchFamily="18" charset="0"/>
                  <a:cs typeface="Angsana New" panose="02020603050405020304" pitchFamily="18" charset="-34"/>
                </a:rPr>
                <a:t> growth</a:t>
              </a:r>
            </a:p>
            <a:p>
              <a:pPr algn="ctr"/>
              <a:endParaRPr lang="en-IN" sz="2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6E3E6E-3D0E-4300-9A3B-905B9B92BE30}"/>
              </a:ext>
            </a:extLst>
          </p:cNvPr>
          <p:cNvGrpSpPr/>
          <p:nvPr/>
        </p:nvGrpSpPr>
        <p:grpSpPr>
          <a:xfrm>
            <a:off x="-5694174" y="-415667"/>
            <a:ext cx="7734437" cy="7596554"/>
            <a:chOff x="-202786" y="-286292"/>
            <a:chExt cx="7734437" cy="75965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0D6987-044C-41F6-B93A-1B1D72170BB3}"/>
                </a:ext>
              </a:extLst>
            </p:cNvPr>
            <p:cNvGrpSpPr/>
            <p:nvPr/>
          </p:nvGrpSpPr>
          <p:grpSpPr>
            <a:xfrm>
              <a:off x="-202786" y="-286292"/>
              <a:ext cx="7332785" cy="7596554"/>
              <a:chOff x="3784429" y="-36175"/>
              <a:chExt cx="7332785" cy="759655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84429" y="-36175"/>
                <a:ext cx="7332785" cy="759655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59ADF-46F4-4732-A7B0-CA62C1D3EB27}"/>
                  </a:ext>
                </a:extLst>
              </p:cNvPr>
              <p:cNvSpPr txBox="1"/>
              <p:nvPr/>
            </p:nvSpPr>
            <p:spPr>
              <a:xfrm>
                <a:off x="8676218" y="1049700"/>
                <a:ext cx="1830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 dirty="0">
                    <a:latin typeface="Bell MT" panose="02020503060305020303" pitchFamily="18" charset="0"/>
                  </a:rPr>
                  <a:t>04</a:t>
                </a:r>
                <a:endParaRPr lang="en-IN" sz="9600" b="1" dirty="0">
                  <a:latin typeface="Bell MT" panose="02020503060305020303" pitchFamily="18" charset="0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DAF75-6744-44DE-A7C3-0017FC0A52F7}"/>
                </a:ext>
              </a:extLst>
            </p:cNvPr>
            <p:cNvSpPr txBox="1"/>
            <p:nvPr/>
          </p:nvSpPr>
          <p:spPr>
            <a:xfrm>
              <a:off x="4588684" y="3002069"/>
              <a:ext cx="2942967" cy="138499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Dashboard (performance summary)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FCF8C9-B36B-4B6E-998D-05CBC739F2E0}"/>
              </a:ext>
            </a:extLst>
          </p:cNvPr>
          <p:cNvGrpSpPr/>
          <p:nvPr/>
        </p:nvGrpSpPr>
        <p:grpSpPr>
          <a:xfrm>
            <a:off x="-5549048" y="-459989"/>
            <a:ext cx="7332785" cy="7596554"/>
            <a:chOff x="-2781174" y="-564283"/>
            <a:chExt cx="7332785" cy="75965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A37116-7583-45D0-A41E-62A31F4177DF}"/>
                </a:ext>
              </a:extLst>
            </p:cNvPr>
            <p:cNvGrpSpPr/>
            <p:nvPr/>
          </p:nvGrpSpPr>
          <p:grpSpPr>
            <a:xfrm>
              <a:off x="-2781174" y="-564283"/>
              <a:ext cx="7332785" cy="7596554"/>
              <a:chOff x="1666177" y="-294624"/>
              <a:chExt cx="7332785" cy="7596554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666177" y="-294624"/>
                <a:ext cx="7332785" cy="759655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EF3F4F-C1D5-42BF-9DA0-9C7BD91BCB1A}"/>
                  </a:ext>
                </a:extLst>
              </p:cNvPr>
              <p:cNvSpPr txBox="1"/>
              <p:nvPr/>
            </p:nvSpPr>
            <p:spPr>
              <a:xfrm>
                <a:off x="6641029" y="952860"/>
                <a:ext cx="1896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 dirty="0">
                    <a:latin typeface="Bell MT" panose="02020503060305020303" pitchFamily="18" charset="0"/>
                  </a:rPr>
                  <a:t>03</a:t>
                </a:r>
                <a:endParaRPr lang="en-IN" sz="9600" b="1" dirty="0">
                  <a:latin typeface="Bell MT" panose="02020503060305020303" pitchFamily="18" charset="0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43BAA8-341A-4928-A971-DAE02A4AC4A8}"/>
                </a:ext>
              </a:extLst>
            </p:cNvPr>
            <p:cNvSpPr txBox="1"/>
            <p:nvPr/>
          </p:nvSpPr>
          <p:spPr>
            <a:xfrm>
              <a:off x="2189369" y="2870331"/>
              <a:ext cx="2315719" cy="267765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Comparison 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charts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(Visual representa-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-tion 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of data)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5B8E9E-6503-41A3-9DC1-A13C6B3A655B}"/>
              </a:ext>
            </a:extLst>
          </p:cNvPr>
          <p:cNvGrpSpPr/>
          <p:nvPr/>
        </p:nvGrpSpPr>
        <p:grpSpPr>
          <a:xfrm>
            <a:off x="-5343762" y="-369277"/>
            <a:ext cx="7640551" cy="7596554"/>
            <a:chOff x="-4842817" y="-687872"/>
            <a:chExt cx="7640551" cy="75965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1E088E1-D56C-4299-B186-1864B0E2B0D4}"/>
                </a:ext>
              </a:extLst>
            </p:cNvPr>
            <p:cNvGrpSpPr/>
            <p:nvPr/>
          </p:nvGrpSpPr>
          <p:grpSpPr>
            <a:xfrm>
              <a:off x="-4842817" y="-687872"/>
              <a:ext cx="7332785" cy="7596554"/>
              <a:chOff x="-1645653" y="-1153632"/>
              <a:chExt cx="7332785" cy="759655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-1645653" y="-1153632"/>
                <a:ext cx="7332785" cy="75965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B14B8-744F-4451-8ED8-04164DE51C1B}"/>
                  </a:ext>
                </a:extLst>
              </p:cNvPr>
              <p:cNvSpPr txBox="1"/>
              <p:nvPr/>
            </p:nvSpPr>
            <p:spPr>
              <a:xfrm>
                <a:off x="3177893" y="7824"/>
                <a:ext cx="1893308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 dirty="0">
                    <a:latin typeface="Bell MT" panose="02020503060305020303" pitchFamily="18" charset="0"/>
                  </a:rPr>
                  <a:t>02</a:t>
                </a:r>
                <a:endParaRPr lang="en-IN" sz="9600" b="1" dirty="0">
                  <a:latin typeface="Arial Black" panose="020B0A04020102020204" pitchFamily="34" charset="0"/>
                </a:endParaRPr>
              </a:p>
              <a:p>
                <a:pPr algn="ctr"/>
                <a:endParaRPr lang="en-IN" sz="1000" b="1" dirty="0">
                  <a:latin typeface="Bell MT" panose="02020503060305020303" pitchFamily="18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5505F9-B07B-4783-86C4-2E1F6975DB7F}"/>
                </a:ext>
              </a:extLst>
            </p:cNvPr>
            <p:cNvSpPr txBox="1"/>
            <p:nvPr/>
          </p:nvSpPr>
          <p:spPr>
            <a:xfrm>
              <a:off x="-145233" y="2819621"/>
              <a:ext cx="2942967" cy="203132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KPI 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( Key 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performance Indicators)</a:t>
              </a:r>
            </a:p>
            <a:p>
              <a:endParaRPr lang="en-IN" sz="14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2437515-B3A9-4B3C-B3E8-282D51A519B5}"/>
              </a:ext>
            </a:extLst>
          </p:cNvPr>
          <p:cNvGrpSpPr/>
          <p:nvPr/>
        </p:nvGrpSpPr>
        <p:grpSpPr>
          <a:xfrm>
            <a:off x="-5345604" y="-392472"/>
            <a:ext cx="7754262" cy="7596554"/>
            <a:chOff x="-6966816" y="-1543"/>
            <a:chExt cx="7754262" cy="759655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FF1BDED-12E5-4616-A01A-543D891C52C3}"/>
                </a:ext>
              </a:extLst>
            </p:cNvPr>
            <p:cNvGrpSpPr/>
            <p:nvPr/>
          </p:nvGrpSpPr>
          <p:grpSpPr>
            <a:xfrm>
              <a:off x="-6966816" y="-1543"/>
              <a:ext cx="7332785" cy="7596554"/>
              <a:chOff x="-2536394" y="-228125"/>
              <a:chExt cx="7332785" cy="759655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-2536394" y="-228125"/>
                <a:ext cx="7332785" cy="759655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4DB440-2F5F-4AAE-A310-3DB1BBD7DE3D}"/>
                  </a:ext>
                </a:extLst>
              </p:cNvPr>
              <p:cNvSpPr txBox="1"/>
              <p:nvPr/>
            </p:nvSpPr>
            <p:spPr>
              <a:xfrm>
                <a:off x="2296249" y="889849"/>
                <a:ext cx="18933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 dirty="0">
                    <a:latin typeface="Bell MT" panose="02020503060305020303" pitchFamily="18" charset="0"/>
                  </a:rPr>
                  <a:t>01</a:t>
                </a:r>
                <a:endParaRPr lang="en-IN" sz="9600" b="1" dirty="0">
                  <a:latin typeface="Bell MT" panose="02020503060305020303" pitchFamily="18" charset="0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91F943-5EBB-4AB4-8DBC-72B184A4336D}"/>
                </a:ext>
              </a:extLst>
            </p:cNvPr>
            <p:cNvSpPr txBox="1"/>
            <p:nvPr/>
          </p:nvSpPr>
          <p:spPr>
            <a:xfrm>
              <a:off x="-2155521" y="3420762"/>
              <a:ext cx="2942967" cy="160043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Introduction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to our 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data</a:t>
              </a:r>
            </a:p>
            <a:p>
              <a:endParaRPr lang="en-IN" sz="1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3157C79-88E7-4847-BEC5-08C7A7746EF8}"/>
              </a:ext>
            </a:extLst>
          </p:cNvPr>
          <p:cNvGrpSpPr/>
          <p:nvPr/>
        </p:nvGrpSpPr>
        <p:grpSpPr>
          <a:xfrm>
            <a:off x="-5292522" y="-436794"/>
            <a:ext cx="7332785" cy="7596554"/>
            <a:chOff x="-6444775" y="588819"/>
            <a:chExt cx="7332785" cy="759655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492F5C-D6A4-40FB-85AD-D71912DDD828}"/>
                </a:ext>
              </a:extLst>
            </p:cNvPr>
            <p:cNvSpPr/>
            <p:nvPr/>
          </p:nvSpPr>
          <p:spPr>
            <a:xfrm>
              <a:off x="-6444775" y="588819"/>
              <a:ext cx="7332785" cy="759655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DD235D-BAD4-46C1-84CA-D2E071FC46A2}"/>
                </a:ext>
              </a:extLst>
            </p:cNvPr>
            <p:cNvSpPr txBox="1"/>
            <p:nvPr/>
          </p:nvSpPr>
          <p:spPr>
            <a:xfrm>
              <a:off x="-2790989" y="1593013"/>
              <a:ext cx="969264" cy="590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4"/>
              <a:r>
                <a:rPr lang="en-US" sz="5400" b="1" dirty="0">
                  <a:latin typeface="Arial Black" panose="020B0A04020102020204" pitchFamily="34" charset="0"/>
                </a:rPr>
                <a:t>CONTENT</a:t>
              </a:r>
              <a:endParaRPr lang="en-IN" sz="5400" b="1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76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EF04208-9E40-418C-9ED7-034931C176F9}"/>
              </a:ext>
            </a:extLst>
          </p:cNvPr>
          <p:cNvGrpSpPr/>
          <p:nvPr/>
        </p:nvGrpSpPr>
        <p:grpSpPr>
          <a:xfrm>
            <a:off x="5603482" y="-369277"/>
            <a:ext cx="7332785" cy="7596554"/>
            <a:chOff x="3700218" y="-525305"/>
            <a:chExt cx="7332785" cy="759655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238DD4-D14B-45CB-B886-90AF7D448001}"/>
                </a:ext>
              </a:extLst>
            </p:cNvPr>
            <p:cNvGrpSpPr/>
            <p:nvPr/>
          </p:nvGrpSpPr>
          <p:grpSpPr>
            <a:xfrm>
              <a:off x="3700218" y="-525305"/>
              <a:ext cx="7332785" cy="7596554"/>
              <a:chOff x="5127810" y="-74675"/>
              <a:chExt cx="7332785" cy="7596554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27810" y="-74675"/>
                <a:ext cx="7332785" cy="7596554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6D2261-D360-460A-9D1C-5DF73B08565C}"/>
                  </a:ext>
                </a:extLst>
              </p:cNvPr>
              <p:cNvSpPr txBox="1"/>
              <p:nvPr/>
            </p:nvSpPr>
            <p:spPr>
              <a:xfrm>
                <a:off x="9906453" y="1019264"/>
                <a:ext cx="18933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 dirty="0">
                    <a:latin typeface="Bell MT" panose="02020503060305020303" pitchFamily="18" charset="0"/>
                  </a:rPr>
                  <a:t>05</a:t>
                </a:r>
                <a:endParaRPr lang="en-IN" sz="9600" b="1" dirty="0">
                  <a:latin typeface="Bell MT" panose="02020503060305020303" pitchFamily="18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F137BF-A0B2-447D-9235-E6E602932429}"/>
                </a:ext>
              </a:extLst>
            </p:cNvPr>
            <p:cNvSpPr txBox="1"/>
            <p:nvPr/>
          </p:nvSpPr>
          <p:spPr>
            <a:xfrm>
              <a:off x="8359966" y="2797470"/>
              <a:ext cx="239060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eorgia" panose="02040502050405020303" pitchFamily="18" charset="0"/>
                  <a:cs typeface="Angsana New" panose="02020603050405020304" pitchFamily="18" charset="-34"/>
                </a:rPr>
                <a:t>Important insights</a:t>
              </a:r>
            </a:p>
            <a:p>
              <a:pPr algn="ctr"/>
              <a:r>
                <a:rPr lang="en-US" sz="2400" dirty="0">
                  <a:latin typeface="Georgia" panose="02040502050405020303" pitchFamily="18" charset="0"/>
                  <a:cs typeface="Angsana New" panose="02020603050405020304" pitchFamily="18" charset="-34"/>
                </a:rPr>
                <a:t> for </a:t>
              </a:r>
            </a:p>
            <a:p>
              <a:pPr algn="ctr"/>
              <a:r>
                <a:rPr lang="en-US" sz="2400" dirty="0">
                  <a:latin typeface="Georgia" panose="02040502050405020303" pitchFamily="18" charset="0"/>
                  <a:cs typeface="Angsana New" panose="02020603050405020304" pitchFamily="18" charset="-34"/>
                </a:rPr>
                <a:t>Success</a:t>
              </a:r>
            </a:p>
            <a:p>
              <a:pPr algn="ctr"/>
              <a:r>
                <a:rPr lang="en-US" sz="2400" dirty="0">
                  <a:latin typeface="Georgia" panose="02040502050405020303" pitchFamily="18" charset="0"/>
                  <a:cs typeface="Angsana New" panose="02020603050405020304" pitchFamily="18" charset="-34"/>
                </a:rPr>
                <a:t> &amp;</a:t>
              </a:r>
            </a:p>
            <a:p>
              <a:pPr algn="ctr"/>
              <a:r>
                <a:rPr lang="en-US" sz="2400" dirty="0">
                  <a:latin typeface="Georgia" panose="02040502050405020303" pitchFamily="18" charset="0"/>
                  <a:cs typeface="Angsana New" panose="02020603050405020304" pitchFamily="18" charset="-34"/>
                </a:rPr>
                <a:t> growth</a:t>
              </a:r>
            </a:p>
            <a:p>
              <a:pPr algn="ctr"/>
              <a:endParaRPr lang="en-IN" sz="2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6E3E6E-3D0E-4300-9A3B-905B9B92BE30}"/>
              </a:ext>
            </a:extLst>
          </p:cNvPr>
          <p:cNvGrpSpPr/>
          <p:nvPr/>
        </p:nvGrpSpPr>
        <p:grpSpPr>
          <a:xfrm>
            <a:off x="3389214" y="-358671"/>
            <a:ext cx="7734437" cy="7596554"/>
            <a:chOff x="-202786" y="-286292"/>
            <a:chExt cx="7734437" cy="75965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0D6987-044C-41F6-B93A-1B1D72170BB3}"/>
                </a:ext>
              </a:extLst>
            </p:cNvPr>
            <p:cNvGrpSpPr/>
            <p:nvPr/>
          </p:nvGrpSpPr>
          <p:grpSpPr>
            <a:xfrm>
              <a:off x="-202786" y="-286292"/>
              <a:ext cx="7332785" cy="7596554"/>
              <a:chOff x="3784429" y="-36175"/>
              <a:chExt cx="7332785" cy="759655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84429" y="-36175"/>
                <a:ext cx="7332785" cy="759655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B59ADF-46F4-4732-A7B0-CA62C1D3EB27}"/>
                  </a:ext>
                </a:extLst>
              </p:cNvPr>
              <p:cNvSpPr txBox="1"/>
              <p:nvPr/>
            </p:nvSpPr>
            <p:spPr>
              <a:xfrm>
                <a:off x="8676218" y="1049700"/>
                <a:ext cx="1830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 dirty="0">
                    <a:latin typeface="Bell MT" panose="02020503060305020303" pitchFamily="18" charset="0"/>
                  </a:rPr>
                  <a:t>04</a:t>
                </a:r>
                <a:endParaRPr lang="en-IN" sz="9600" b="1" dirty="0">
                  <a:latin typeface="Bell MT" panose="02020503060305020303" pitchFamily="18" charset="0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DAF75-6744-44DE-A7C3-0017FC0A52F7}"/>
                </a:ext>
              </a:extLst>
            </p:cNvPr>
            <p:cNvSpPr txBox="1"/>
            <p:nvPr/>
          </p:nvSpPr>
          <p:spPr>
            <a:xfrm>
              <a:off x="4588684" y="3002069"/>
              <a:ext cx="2942967" cy="138499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Dashboard (performance summary)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FCF8C9-B36B-4B6E-998D-05CBC739F2E0}"/>
              </a:ext>
            </a:extLst>
          </p:cNvPr>
          <p:cNvGrpSpPr/>
          <p:nvPr/>
        </p:nvGrpSpPr>
        <p:grpSpPr>
          <a:xfrm>
            <a:off x="1176257" y="-481116"/>
            <a:ext cx="7332785" cy="7596554"/>
            <a:chOff x="-2781174" y="-564283"/>
            <a:chExt cx="7332785" cy="759655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A37116-7583-45D0-A41E-62A31F4177DF}"/>
                </a:ext>
              </a:extLst>
            </p:cNvPr>
            <p:cNvGrpSpPr/>
            <p:nvPr/>
          </p:nvGrpSpPr>
          <p:grpSpPr>
            <a:xfrm>
              <a:off x="-2781174" y="-564283"/>
              <a:ext cx="7332785" cy="7596554"/>
              <a:chOff x="1666177" y="-294624"/>
              <a:chExt cx="7332785" cy="7596554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666177" y="-294624"/>
                <a:ext cx="7332785" cy="759655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EF3F4F-C1D5-42BF-9DA0-9C7BD91BCB1A}"/>
                  </a:ext>
                </a:extLst>
              </p:cNvPr>
              <p:cNvSpPr txBox="1"/>
              <p:nvPr/>
            </p:nvSpPr>
            <p:spPr>
              <a:xfrm>
                <a:off x="6641029" y="952860"/>
                <a:ext cx="1896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 dirty="0">
                    <a:latin typeface="Bell MT" panose="02020503060305020303" pitchFamily="18" charset="0"/>
                  </a:rPr>
                  <a:t>03</a:t>
                </a:r>
                <a:endParaRPr lang="en-IN" sz="9600" b="1" dirty="0">
                  <a:latin typeface="Bell MT" panose="02020503060305020303" pitchFamily="18" charset="0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43BAA8-341A-4928-A971-DAE02A4AC4A8}"/>
                </a:ext>
              </a:extLst>
            </p:cNvPr>
            <p:cNvSpPr txBox="1"/>
            <p:nvPr/>
          </p:nvSpPr>
          <p:spPr>
            <a:xfrm>
              <a:off x="2189369" y="2870331"/>
              <a:ext cx="2315719" cy="267765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Comparison 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charts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(Visual representa-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-tion 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of data)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35B8E9E-6503-41A3-9DC1-A13C6B3A655B}"/>
              </a:ext>
            </a:extLst>
          </p:cNvPr>
          <p:cNvGrpSpPr/>
          <p:nvPr/>
        </p:nvGrpSpPr>
        <p:grpSpPr>
          <a:xfrm>
            <a:off x="-1012894" y="-436794"/>
            <a:ext cx="7640551" cy="7596554"/>
            <a:chOff x="-4842817" y="-687872"/>
            <a:chExt cx="7640551" cy="75965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1E088E1-D56C-4299-B186-1864B0E2B0D4}"/>
                </a:ext>
              </a:extLst>
            </p:cNvPr>
            <p:cNvGrpSpPr/>
            <p:nvPr/>
          </p:nvGrpSpPr>
          <p:grpSpPr>
            <a:xfrm>
              <a:off x="-4842817" y="-687872"/>
              <a:ext cx="7332785" cy="7596554"/>
              <a:chOff x="-1645653" y="-1153632"/>
              <a:chExt cx="7332785" cy="759655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-1645653" y="-1153632"/>
                <a:ext cx="7332785" cy="75965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B14B8-744F-4451-8ED8-04164DE51C1B}"/>
                  </a:ext>
                </a:extLst>
              </p:cNvPr>
              <p:cNvSpPr txBox="1"/>
              <p:nvPr/>
            </p:nvSpPr>
            <p:spPr>
              <a:xfrm>
                <a:off x="3177893" y="7824"/>
                <a:ext cx="1893308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 dirty="0">
                    <a:latin typeface="Bell MT" panose="02020503060305020303" pitchFamily="18" charset="0"/>
                  </a:rPr>
                  <a:t>02</a:t>
                </a:r>
                <a:endParaRPr lang="en-IN" sz="9600" b="1" dirty="0">
                  <a:latin typeface="Arial Black" panose="020B0A04020102020204" pitchFamily="34" charset="0"/>
                </a:endParaRPr>
              </a:p>
              <a:p>
                <a:pPr algn="ctr"/>
                <a:endParaRPr lang="en-IN" sz="1000" b="1" dirty="0">
                  <a:latin typeface="Bell MT" panose="02020503060305020303" pitchFamily="18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5505F9-B07B-4783-86C4-2E1F6975DB7F}"/>
                </a:ext>
              </a:extLst>
            </p:cNvPr>
            <p:cNvSpPr txBox="1"/>
            <p:nvPr/>
          </p:nvSpPr>
          <p:spPr>
            <a:xfrm>
              <a:off x="-145233" y="2819621"/>
              <a:ext cx="2942967" cy="203132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KPI 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( Key 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performance Indicators)</a:t>
              </a:r>
            </a:p>
            <a:p>
              <a:endParaRPr lang="en-IN" sz="14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2437515-B3A9-4B3C-B3E8-282D51A519B5}"/>
              </a:ext>
            </a:extLst>
          </p:cNvPr>
          <p:cNvGrpSpPr/>
          <p:nvPr/>
        </p:nvGrpSpPr>
        <p:grpSpPr>
          <a:xfrm>
            <a:off x="-3192508" y="-426188"/>
            <a:ext cx="7754262" cy="7596554"/>
            <a:chOff x="-6966816" y="-1543"/>
            <a:chExt cx="7754262" cy="759655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FF1BDED-12E5-4616-A01A-543D891C52C3}"/>
                </a:ext>
              </a:extLst>
            </p:cNvPr>
            <p:cNvGrpSpPr/>
            <p:nvPr/>
          </p:nvGrpSpPr>
          <p:grpSpPr>
            <a:xfrm>
              <a:off x="-6966816" y="-1543"/>
              <a:ext cx="7332785" cy="7596554"/>
              <a:chOff x="-2536394" y="-228125"/>
              <a:chExt cx="7332785" cy="759655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-2536394" y="-228125"/>
                <a:ext cx="7332785" cy="759655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4DB440-2F5F-4AAE-A310-3DB1BBD7DE3D}"/>
                  </a:ext>
                </a:extLst>
              </p:cNvPr>
              <p:cNvSpPr txBox="1"/>
              <p:nvPr/>
            </p:nvSpPr>
            <p:spPr>
              <a:xfrm>
                <a:off x="2296249" y="889849"/>
                <a:ext cx="189330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600" b="1" dirty="0">
                    <a:latin typeface="Bell MT" panose="02020503060305020303" pitchFamily="18" charset="0"/>
                  </a:rPr>
                  <a:t>01</a:t>
                </a:r>
                <a:endParaRPr lang="en-IN" sz="9600" b="1" dirty="0">
                  <a:latin typeface="Bell MT" panose="02020503060305020303" pitchFamily="18" charset="0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91F943-5EBB-4AB4-8DBC-72B184A4336D}"/>
                </a:ext>
              </a:extLst>
            </p:cNvPr>
            <p:cNvSpPr txBox="1"/>
            <p:nvPr/>
          </p:nvSpPr>
          <p:spPr>
            <a:xfrm>
              <a:off x="-2155521" y="3420762"/>
              <a:ext cx="2942967" cy="160043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Introduction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to our </a:t>
              </a:r>
            </a:p>
            <a:p>
              <a:pPr algn="ctr"/>
              <a:r>
                <a:rPr lang="en-US" sz="2800" dirty="0">
                  <a:latin typeface="Georgia" panose="02040502050405020303" pitchFamily="18" charset="0"/>
                  <a:cs typeface="Angsana New" panose="02020603050405020304" pitchFamily="18" charset="-34"/>
                </a:rPr>
                <a:t>data</a:t>
              </a:r>
            </a:p>
            <a:p>
              <a:endParaRPr lang="en-IN" sz="14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3157C79-88E7-4847-BEC5-08C7A7746EF8}"/>
              </a:ext>
            </a:extLst>
          </p:cNvPr>
          <p:cNvGrpSpPr/>
          <p:nvPr/>
        </p:nvGrpSpPr>
        <p:grpSpPr>
          <a:xfrm>
            <a:off x="-5292522" y="-436794"/>
            <a:ext cx="7332785" cy="7596554"/>
            <a:chOff x="-6444775" y="588819"/>
            <a:chExt cx="7332785" cy="759655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492F5C-D6A4-40FB-85AD-D71912DDD828}"/>
                </a:ext>
              </a:extLst>
            </p:cNvPr>
            <p:cNvSpPr/>
            <p:nvPr/>
          </p:nvSpPr>
          <p:spPr>
            <a:xfrm>
              <a:off x="-6444775" y="588819"/>
              <a:ext cx="7332785" cy="759655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DD235D-BAD4-46C1-84CA-D2E071FC46A2}"/>
                </a:ext>
              </a:extLst>
            </p:cNvPr>
            <p:cNvSpPr txBox="1"/>
            <p:nvPr/>
          </p:nvSpPr>
          <p:spPr>
            <a:xfrm>
              <a:off x="-2790989" y="1593013"/>
              <a:ext cx="969264" cy="590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4"/>
              <a:r>
                <a:rPr lang="en-US" sz="5400" b="1" dirty="0">
                  <a:latin typeface="Arial Black" panose="020B0A04020102020204" pitchFamily="34" charset="0"/>
                </a:rPr>
                <a:t>CONTENT</a:t>
              </a:r>
              <a:endParaRPr lang="en-IN" sz="5400" b="1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980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FFB63C-AC03-FE12-A51D-C6F06FDEB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6846" y="733332"/>
            <a:ext cx="2476846" cy="1295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4BDB7A-032D-3AA3-9044-7225F80C0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635" y="561035"/>
            <a:ext cx="2400635" cy="1209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D4217-670D-F3F9-6F20-A624FDE3F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6846" y="896103"/>
            <a:ext cx="2476846" cy="1305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5A435-EFCC-AE73-F8F7-D907D747D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04" y="941183"/>
            <a:ext cx="2410161" cy="1276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84B4CDA-6ED2-713D-0020-B9B23DF0FA86}"/>
              </a:ext>
            </a:extLst>
          </p:cNvPr>
          <p:cNvSpPr/>
          <p:nvPr/>
        </p:nvSpPr>
        <p:spPr>
          <a:xfrm rot="5400000">
            <a:off x="-1017784" y="2900248"/>
            <a:ext cx="5131311" cy="2698918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68D26-36F9-FC68-0D8E-4221D6FEC42E}"/>
              </a:ext>
            </a:extLst>
          </p:cNvPr>
          <p:cNvSpPr txBox="1"/>
          <p:nvPr/>
        </p:nvSpPr>
        <p:spPr>
          <a:xfrm>
            <a:off x="198407" y="1684051"/>
            <a:ext cx="269891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Total of Manufacturing:        </a:t>
            </a:r>
          </a:p>
          <a:p>
            <a:r>
              <a:rPr lang="en-US" sz="1400" dirty="0"/>
              <a:t>1. Represents the total output of manufactured items over a given  period   </a:t>
            </a:r>
          </a:p>
          <a:p>
            <a:r>
              <a:rPr lang="en-US" sz="1400" dirty="0"/>
              <a:t>2. Production efficiency and capacity utilization.</a:t>
            </a:r>
          </a:p>
          <a:p>
            <a:r>
              <a:rPr lang="en-US" sz="1400" dirty="0"/>
              <a:t>3. Helps identify peak and low production periods</a:t>
            </a:r>
            <a:endParaRPr lang="en-US" sz="2000" b="1" dirty="0">
              <a:solidFill>
                <a:srgbClr val="FFFF00"/>
              </a:solidFill>
              <a:highlight>
                <a:srgbClr val="C0C0C0"/>
              </a:highlight>
              <a:latin typeface="Eras Medium ITC" panose="020B0602030504020804" pitchFamily="34" charset="0"/>
            </a:endParaRPr>
          </a:p>
          <a:p>
            <a:r>
              <a:rPr lang="en-US" sz="1400" dirty="0"/>
              <a:t>4. Supports planning and resource allocation decisions.</a:t>
            </a:r>
            <a:endParaRPr lang="en-US" sz="1400" dirty="0">
              <a:highlight>
                <a:srgbClr val="008000"/>
              </a:highlight>
            </a:endParaRPr>
          </a:p>
          <a:p>
            <a:r>
              <a:rPr lang="en-US" sz="1400" dirty="0"/>
              <a:t>5. Serves as a benchmark for evaluating productivity improvements.</a:t>
            </a:r>
          </a:p>
          <a:p>
            <a:pPr algn="ctr"/>
            <a:r>
              <a:rPr lang="en-US" sz="1400" b="1" dirty="0"/>
              <a:t>Insight: </a:t>
            </a:r>
          </a:p>
          <a:p>
            <a:pPr algn="ctr"/>
            <a:r>
              <a:rPr lang="en-US" sz="1400" dirty="0"/>
              <a:t>High wastage indicates inefficiencies and the need for waste reduction strategies.</a:t>
            </a:r>
          </a:p>
          <a:p>
            <a:pPr algn="ctr"/>
            <a:endParaRPr lang="en-US" sz="2800" dirty="0"/>
          </a:p>
          <a:p>
            <a:endParaRPr lang="en-US" sz="2800" dirty="0"/>
          </a:p>
          <a:p>
            <a:endParaRPr lang="en-US" sz="1400" dirty="0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FDF7EE6E-5D8D-1B25-F38F-EA05D3A0C724}"/>
              </a:ext>
            </a:extLst>
          </p:cNvPr>
          <p:cNvSpPr/>
          <p:nvPr/>
        </p:nvSpPr>
        <p:spPr>
          <a:xfrm rot="5400000">
            <a:off x="2041399" y="2874118"/>
            <a:ext cx="5079049" cy="2698918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A3DAB-0066-A427-D8B0-BCD44E0D7856}"/>
              </a:ext>
            </a:extLst>
          </p:cNvPr>
          <p:cNvSpPr txBox="1"/>
          <p:nvPr/>
        </p:nvSpPr>
        <p:spPr>
          <a:xfrm>
            <a:off x="3231459" y="1684051"/>
            <a:ext cx="269891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Total of Rejected</a:t>
            </a:r>
            <a:r>
              <a:rPr lang="en-US" sz="1200" b="1" dirty="0"/>
              <a:t>:</a:t>
            </a:r>
            <a:endParaRPr lang="en-US" sz="1400" b="1" dirty="0"/>
          </a:p>
          <a:p>
            <a:r>
              <a:rPr lang="en-US" sz="1400" dirty="0"/>
              <a:t>1. Measures the total number of items rejected due to quality issues.                                                                 </a:t>
            </a:r>
            <a:endParaRPr lang="en-US" sz="2400" b="1" dirty="0">
              <a:solidFill>
                <a:srgbClr val="FFFFFF"/>
              </a:solidFill>
            </a:endParaRPr>
          </a:p>
          <a:p>
            <a:r>
              <a:rPr lang="en-US" sz="1400" dirty="0"/>
              <a:t>2. Reflects the effectiveness of quality control systems.                                                                                               </a:t>
            </a:r>
          </a:p>
          <a:p>
            <a:r>
              <a:rPr lang="en-US" sz="1400" dirty="0"/>
              <a:t>3. Highlights areas of waste and inefficiency in production.</a:t>
            </a:r>
          </a:p>
          <a:p>
            <a:r>
              <a:rPr lang="en-US" sz="1400" dirty="0"/>
              <a:t>4. Guides corrective actions for process or operator errors.                                                                           </a:t>
            </a:r>
            <a:endParaRPr lang="en-US" sz="2000" b="1" dirty="0">
              <a:solidFill>
                <a:srgbClr val="FFFF00"/>
              </a:solidFill>
              <a:highlight>
                <a:srgbClr val="C0C0C0"/>
              </a:highlight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r>
              <a:rPr lang="en-US" sz="1400" dirty="0"/>
              <a:t>5. Impacts customer satisfaction, costs, and overall profitability.</a:t>
            </a:r>
          </a:p>
          <a:p>
            <a:pPr algn="ctr"/>
            <a:r>
              <a:rPr lang="en-US" sz="1400" b="1" dirty="0"/>
              <a:t>Insight: </a:t>
            </a:r>
          </a:p>
          <a:p>
            <a:pPr algn="ctr"/>
            <a:r>
              <a:rPr lang="en-US" sz="1400" dirty="0"/>
              <a:t>High wastage indicates inefficiencies and the need for waste reduction strategies.</a:t>
            </a:r>
          </a:p>
          <a:p>
            <a:pPr algn="ctr"/>
            <a:endParaRPr lang="en-US" sz="1400" dirty="0"/>
          </a:p>
          <a:p>
            <a:endParaRPr lang="en-IN" sz="1400" dirty="0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CE9FAB8B-6CFA-D943-094A-C0A31CCAF9B5}"/>
              </a:ext>
            </a:extLst>
          </p:cNvPr>
          <p:cNvSpPr/>
          <p:nvPr/>
        </p:nvSpPr>
        <p:spPr>
          <a:xfrm rot="5400000">
            <a:off x="5132498" y="2847985"/>
            <a:ext cx="5026785" cy="2698918"/>
          </a:xfrm>
          <a:prstGeom prst="homePlate">
            <a:avLst/>
          </a:prstGeom>
          <a:solidFill>
            <a:srgbClr val="CBA9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E5D47285-D572-9C07-8596-172D2247F1DA}"/>
              </a:ext>
            </a:extLst>
          </p:cNvPr>
          <p:cNvSpPr/>
          <p:nvPr/>
        </p:nvSpPr>
        <p:spPr>
          <a:xfrm rot="5400000">
            <a:off x="8037036" y="2874118"/>
            <a:ext cx="5079047" cy="2698918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8B58EE-6A55-1C0F-24BF-F0645C571FBA}"/>
              </a:ext>
            </a:extLst>
          </p:cNvPr>
          <p:cNvSpPr txBox="1"/>
          <p:nvPr/>
        </p:nvSpPr>
        <p:spPr>
          <a:xfrm>
            <a:off x="6296431" y="1684051"/>
            <a:ext cx="269891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Total Processed:</a:t>
            </a:r>
          </a:p>
          <a:p>
            <a:r>
              <a:rPr lang="en-US" sz="1400" dirty="0"/>
              <a:t>1. Represents the number of items successfully completed through the manufacturing process.                            </a:t>
            </a:r>
            <a:endParaRPr lang="en-US" sz="1600" b="1" dirty="0">
              <a:solidFill>
                <a:srgbClr val="FFFFFF"/>
              </a:solidFill>
            </a:endParaRPr>
          </a:p>
          <a:p>
            <a:r>
              <a:rPr lang="en-US" sz="1400" dirty="0"/>
              <a:t>2. Indicates the proportion of production meeting quality standards.                                                                          </a:t>
            </a:r>
          </a:p>
          <a:p>
            <a:r>
              <a:rPr lang="en-US" sz="1400" dirty="0"/>
              <a:t>3. Helps assess operational throughput and efficiency.                                                                                                 </a:t>
            </a:r>
          </a:p>
          <a:p>
            <a:r>
              <a:rPr lang="en-US" sz="1400" dirty="0"/>
              <a:t>4. Used to benchmark productivity across departments or time periods . </a:t>
            </a:r>
          </a:p>
          <a:p>
            <a:r>
              <a:rPr lang="en-US" sz="1400" dirty="0"/>
              <a:t>5. Supports optimization of production schedules.</a:t>
            </a:r>
          </a:p>
          <a:p>
            <a:pPr algn="ctr"/>
            <a:r>
              <a:rPr lang="en-US" sz="1400" b="1" dirty="0"/>
              <a:t>Insight:</a:t>
            </a:r>
          </a:p>
          <a:p>
            <a:pPr algn="ctr"/>
            <a:r>
              <a:rPr lang="en-US" sz="1400" dirty="0"/>
              <a:t> A higher processed quantity signals effective processes and stronger quality compliance.</a:t>
            </a:r>
          </a:p>
          <a:p>
            <a:pPr algn="ctr"/>
            <a:endParaRPr lang="en-US" sz="1400" dirty="0"/>
          </a:p>
          <a:p>
            <a:endParaRPr lang="en-IN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7C762-2881-6357-8690-5F27A154A11E}"/>
              </a:ext>
            </a:extLst>
          </p:cNvPr>
          <p:cNvSpPr txBox="1"/>
          <p:nvPr/>
        </p:nvSpPr>
        <p:spPr>
          <a:xfrm>
            <a:off x="9227100" y="1684051"/>
            <a:ext cx="269891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Total Wastage:</a:t>
            </a:r>
          </a:p>
          <a:p>
            <a:r>
              <a:rPr lang="en-US" sz="1400" dirty="0"/>
              <a:t>1. Measures the quantity of raw material wasted during production</a:t>
            </a:r>
            <a:r>
              <a:rPr lang="en-US" sz="1600" b="1" dirty="0">
                <a:solidFill>
                  <a:srgbClr val="FFFFFF"/>
                </a:solidFill>
              </a:rPr>
              <a:t>.                                                                  </a:t>
            </a:r>
            <a:r>
              <a:rPr lang="en-US" sz="1400" dirty="0"/>
              <a:t> </a:t>
            </a:r>
            <a:endParaRPr lang="en-US" sz="1600" b="1" dirty="0">
              <a:solidFill>
                <a:srgbClr val="FFFFFF"/>
              </a:solidFill>
            </a:endParaRPr>
          </a:p>
          <a:p>
            <a:r>
              <a:rPr lang="en-US" sz="1400" dirty="0"/>
              <a:t>2. Highlights inefficiencies in resource utilization. </a:t>
            </a:r>
          </a:p>
          <a:p>
            <a:r>
              <a:rPr lang="en-US" sz="1400" dirty="0"/>
              <a:t>3. Provides visibility into cost leakages.</a:t>
            </a:r>
          </a:p>
          <a:p>
            <a:r>
              <a:rPr lang="en-US" sz="1400" dirty="0"/>
              <a:t>4. Indicates effectiveness of lean manufacturing practices.</a:t>
            </a:r>
          </a:p>
          <a:p>
            <a:r>
              <a:rPr lang="en-US" sz="1400" dirty="0"/>
              <a:t>5. Can be broken down by type of material wasted for targeted improvement.</a:t>
            </a:r>
          </a:p>
          <a:p>
            <a:pPr algn="ctr"/>
            <a:r>
              <a:rPr lang="en-US" sz="1400" b="1" dirty="0"/>
              <a:t>Insight: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High wastage indicates inefficiencies and the need for waste reduction strategies.</a:t>
            </a:r>
          </a:p>
        </p:txBody>
      </p:sp>
    </p:spTree>
    <p:extLst>
      <p:ext uri="{BB962C8B-B14F-4D97-AF65-F5344CB8AC3E}">
        <p14:creationId xmlns:p14="http://schemas.microsoft.com/office/powerpoint/2010/main" val="304498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9B002-C864-1EA7-FA52-2D42E9DE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CE8FC7-2BE0-6FD4-5316-DF8FA161E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3" y="165928"/>
            <a:ext cx="2476846" cy="1295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3A1EA-2F32-C364-09F2-FB5EE0AB9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00" y="165928"/>
            <a:ext cx="2400635" cy="1267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A49A6-9896-BE6E-4046-1B5D41990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02" y="156402"/>
            <a:ext cx="2476846" cy="1305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52887-D18D-0A1E-8C3F-446969122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478" y="156402"/>
            <a:ext cx="2410161" cy="1276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F84564FA-C826-ADA0-4374-D26E3982885C}"/>
              </a:ext>
            </a:extLst>
          </p:cNvPr>
          <p:cNvSpPr/>
          <p:nvPr/>
        </p:nvSpPr>
        <p:spPr>
          <a:xfrm rot="5400000">
            <a:off x="-1049694" y="2900248"/>
            <a:ext cx="5131311" cy="2698918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D7E57850-3C5C-E43E-45FA-C15A971ECFAA}"/>
              </a:ext>
            </a:extLst>
          </p:cNvPr>
          <p:cNvSpPr/>
          <p:nvPr/>
        </p:nvSpPr>
        <p:spPr>
          <a:xfrm rot="5400000">
            <a:off x="2041399" y="2874118"/>
            <a:ext cx="5079049" cy="2698918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C087808F-3EA7-E6A9-DA24-85BE91719F89}"/>
              </a:ext>
            </a:extLst>
          </p:cNvPr>
          <p:cNvSpPr/>
          <p:nvPr/>
        </p:nvSpPr>
        <p:spPr>
          <a:xfrm rot="5400000">
            <a:off x="5132498" y="2847985"/>
            <a:ext cx="5026785" cy="2698918"/>
          </a:xfrm>
          <a:prstGeom prst="homePlate">
            <a:avLst/>
          </a:prstGeom>
          <a:solidFill>
            <a:srgbClr val="CBA9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86B2D4C1-5FBD-2950-F4DF-3E4172CF3788}"/>
              </a:ext>
            </a:extLst>
          </p:cNvPr>
          <p:cNvSpPr/>
          <p:nvPr/>
        </p:nvSpPr>
        <p:spPr>
          <a:xfrm rot="5400000">
            <a:off x="8037036" y="2874118"/>
            <a:ext cx="5079047" cy="2698918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B6C82-E9FA-C37B-420E-4BF608479A51}"/>
              </a:ext>
            </a:extLst>
          </p:cNvPr>
          <p:cNvSpPr txBox="1"/>
          <p:nvPr/>
        </p:nvSpPr>
        <p:spPr>
          <a:xfrm>
            <a:off x="3231459" y="1684051"/>
            <a:ext cx="269891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Total of Rejected</a:t>
            </a:r>
            <a:r>
              <a:rPr lang="en-US" sz="1200" b="1" dirty="0"/>
              <a:t>:</a:t>
            </a:r>
            <a:endParaRPr lang="en-US" sz="1400" b="1" dirty="0"/>
          </a:p>
          <a:p>
            <a:r>
              <a:rPr lang="en-US" sz="1400" dirty="0"/>
              <a:t>1. Measures the total number of items rejected due to quality issues.                                                                 </a:t>
            </a:r>
            <a:endParaRPr lang="en-US" sz="2400" b="1" dirty="0">
              <a:solidFill>
                <a:srgbClr val="FFFFFF"/>
              </a:solidFill>
            </a:endParaRPr>
          </a:p>
          <a:p>
            <a:r>
              <a:rPr lang="en-US" sz="1400" dirty="0"/>
              <a:t>2. Reflects the effectiveness of quality control systems.                                                                                               </a:t>
            </a:r>
          </a:p>
          <a:p>
            <a:r>
              <a:rPr lang="en-US" sz="1400" dirty="0"/>
              <a:t>3. Highlights areas of waste and inefficiency in production.</a:t>
            </a:r>
          </a:p>
          <a:p>
            <a:r>
              <a:rPr lang="en-US" sz="1400" dirty="0"/>
              <a:t>4. Guides corrective actions for process or operator errors.                                                                           </a:t>
            </a:r>
            <a:endParaRPr lang="en-US" sz="2000" b="1" dirty="0">
              <a:solidFill>
                <a:srgbClr val="FFFF00"/>
              </a:solidFill>
              <a:highlight>
                <a:srgbClr val="C0C0C0"/>
              </a:highlight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r>
              <a:rPr lang="en-US" sz="1400" dirty="0"/>
              <a:t>5. Impacts customer satisfaction, costs, and overall profitability.</a:t>
            </a:r>
          </a:p>
          <a:p>
            <a:pPr algn="ctr"/>
            <a:r>
              <a:rPr lang="en-US" sz="1400" b="1" dirty="0"/>
              <a:t>Insight: </a:t>
            </a:r>
          </a:p>
          <a:p>
            <a:pPr algn="ctr"/>
            <a:r>
              <a:rPr lang="en-US" sz="1400" dirty="0"/>
              <a:t>High wastage indicates inefficiencies and the need for waste reduction strategies.</a:t>
            </a:r>
          </a:p>
          <a:p>
            <a:pPr algn="ctr"/>
            <a:endParaRPr lang="en-US" sz="1400" dirty="0"/>
          </a:p>
          <a:p>
            <a:endParaRPr lang="en-IN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FDD52-73C3-18A5-4329-742BDA18C700}"/>
              </a:ext>
            </a:extLst>
          </p:cNvPr>
          <p:cNvSpPr txBox="1"/>
          <p:nvPr/>
        </p:nvSpPr>
        <p:spPr>
          <a:xfrm>
            <a:off x="6296431" y="1684051"/>
            <a:ext cx="269891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Total Processed:</a:t>
            </a:r>
          </a:p>
          <a:p>
            <a:r>
              <a:rPr lang="en-US" sz="1400" dirty="0"/>
              <a:t>1. Represents the number of items successfully completed through the manufacturing process.                            </a:t>
            </a:r>
            <a:endParaRPr lang="en-US" sz="1600" b="1" dirty="0">
              <a:solidFill>
                <a:srgbClr val="FFFFFF"/>
              </a:solidFill>
            </a:endParaRPr>
          </a:p>
          <a:p>
            <a:r>
              <a:rPr lang="en-US" sz="1400" dirty="0"/>
              <a:t>2. Indicates the proportion of production meeting quality standards.                                                                          </a:t>
            </a:r>
          </a:p>
          <a:p>
            <a:r>
              <a:rPr lang="en-US" sz="1400" dirty="0"/>
              <a:t>3. Helps assess operational throughput and efficiency.                                                                                                 </a:t>
            </a:r>
          </a:p>
          <a:p>
            <a:r>
              <a:rPr lang="en-US" sz="1400" dirty="0"/>
              <a:t>4. Used to benchmark productivity across departments or time periods . </a:t>
            </a:r>
          </a:p>
          <a:p>
            <a:r>
              <a:rPr lang="en-US" sz="1400" dirty="0"/>
              <a:t>5. Supports optimization of production schedules.</a:t>
            </a:r>
          </a:p>
          <a:p>
            <a:pPr algn="ctr"/>
            <a:r>
              <a:rPr lang="en-US" sz="1400" b="1" dirty="0"/>
              <a:t>Insight:</a:t>
            </a:r>
          </a:p>
          <a:p>
            <a:pPr algn="ctr"/>
            <a:r>
              <a:rPr lang="en-US" sz="1400" dirty="0"/>
              <a:t> A higher processed quantity signals effective processes and stronger quality compliance.</a:t>
            </a:r>
          </a:p>
          <a:p>
            <a:pPr algn="ctr"/>
            <a:endParaRPr lang="en-US" sz="1400" dirty="0"/>
          </a:p>
          <a:p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6B12D-F962-04A3-A3ED-7022EF6E78FB}"/>
              </a:ext>
            </a:extLst>
          </p:cNvPr>
          <p:cNvSpPr txBox="1"/>
          <p:nvPr/>
        </p:nvSpPr>
        <p:spPr>
          <a:xfrm>
            <a:off x="9227100" y="1684051"/>
            <a:ext cx="269891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Total Wastage:</a:t>
            </a:r>
          </a:p>
          <a:p>
            <a:r>
              <a:rPr lang="en-US" sz="1400" dirty="0"/>
              <a:t>1. Measures the quantity of raw material wasted during production</a:t>
            </a:r>
            <a:r>
              <a:rPr lang="en-US" sz="1600" b="1" dirty="0">
                <a:solidFill>
                  <a:srgbClr val="FFFFFF"/>
                </a:solidFill>
              </a:rPr>
              <a:t>.                                                                  </a:t>
            </a:r>
            <a:r>
              <a:rPr lang="en-US" sz="1400" dirty="0"/>
              <a:t> </a:t>
            </a:r>
            <a:endParaRPr lang="en-US" sz="1600" b="1" dirty="0">
              <a:solidFill>
                <a:srgbClr val="FFFFFF"/>
              </a:solidFill>
            </a:endParaRPr>
          </a:p>
          <a:p>
            <a:r>
              <a:rPr lang="en-US" sz="1400" dirty="0"/>
              <a:t>2. Highlights inefficiencies in resource utilization. </a:t>
            </a:r>
          </a:p>
          <a:p>
            <a:r>
              <a:rPr lang="en-US" sz="1400" dirty="0"/>
              <a:t>3. Provides visibility into cost leakages.</a:t>
            </a:r>
          </a:p>
          <a:p>
            <a:r>
              <a:rPr lang="en-US" sz="1400" dirty="0"/>
              <a:t>4. Indicates effectiveness of lean manufacturing practices.</a:t>
            </a:r>
          </a:p>
          <a:p>
            <a:r>
              <a:rPr lang="en-US" sz="1400" dirty="0"/>
              <a:t>5. Can be broken down by type of material wasted for targeted improvement.</a:t>
            </a:r>
          </a:p>
          <a:p>
            <a:pPr algn="ctr"/>
            <a:r>
              <a:rPr lang="en-US" sz="1400" b="1" dirty="0"/>
              <a:t>Insight: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High wastage indicates inefficiencies and the need for waste reduction strategies.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D29C2-4302-F066-91C3-8C16178604CB}"/>
              </a:ext>
            </a:extLst>
          </p:cNvPr>
          <p:cNvSpPr txBox="1"/>
          <p:nvPr/>
        </p:nvSpPr>
        <p:spPr>
          <a:xfrm>
            <a:off x="166497" y="1684051"/>
            <a:ext cx="269891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Total of Manufacturing:        </a:t>
            </a:r>
          </a:p>
          <a:p>
            <a:r>
              <a:rPr lang="en-US" sz="1400" dirty="0"/>
              <a:t>1. Represents the total output of manufactured items over a given  period   </a:t>
            </a:r>
          </a:p>
          <a:p>
            <a:r>
              <a:rPr lang="en-US" sz="1400" dirty="0"/>
              <a:t>2. Production efficiency and capacity utilization.</a:t>
            </a:r>
          </a:p>
          <a:p>
            <a:r>
              <a:rPr lang="en-US" sz="1400" dirty="0"/>
              <a:t>3. Helps identify peak and low production periods</a:t>
            </a:r>
            <a:endParaRPr lang="en-US" sz="2000" b="1" dirty="0">
              <a:solidFill>
                <a:srgbClr val="FFFF00"/>
              </a:solidFill>
              <a:highlight>
                <a:srgbClr val="C0C0C0"/>
              </a:highlight>
              <a:latin typeface="Eras Medium ITC" panose="020B0602030504020804" pitchFamily="34" charset="0"/>
            </a:endParaRPr>
          </a:p>
          <a:p>
            <a:r>
              <a:rPr lang="en-US" sz="1400" dirty="0"/>
              <a:t>4. Supports planning and resource allocation decisions.</a:t>
            </a:r>
            <a:endParaRPr lang="en-US" sz="1400" dirty="0">
              <a:highlight>
                <a:srgbClr val="008000"/>
              </a:highlight>
            </a:endParaRPr>
          </a:p>
          <a:p>
            <a:r>
              <a:rPr lang="en-US" sz="1400" dirty="0"/>
              <a:t>5. Serves as a benchmark for evaluating productivity improvements.</a:t>
            </a:r>
          </a:p>
          <a:p>
            <a:pPr algn="ctr"/>
            <a:r>
              <a:rPr lang="en-US" sz="1400" b="1" dirty="0"/>
              <a:t>Insight: </a:t>
            </a:r>
          </a:p>
          <a:p>
            <a:pPr algn="ctr"/>
            <a:r>
              <a:rPr lang="en-US" sz="1400" dirty="0"/>
              <a:t>High wastage indicates inefficiencies and the need for waste reduction strategies.</a:t>
            </a:r>
          </a:p>
          <a:p>
            <a:pPr algn="ctr"/>
            <a:endParaRPr lang="en-US" sz="2800" dirty="0"/>
          </a:p>
          <a:p>
            <a:endParaRPr lang="en-US" sz="28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142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5020" y="616975"/>
            <a:ext cx="11021961" cy="5624051"/>
            <a:chOff x="585020" y="616975"/>
            <a:chExt cx="11021961" cy="5624051"/>
          </a:xfrm>
        </p:grpSpPr>
        <p:sp>
          <p:nvSpPr>
            <p:cNvPr id="6" name="Freeform 5"/>
            <p:cNvSpPr/>
            <p:nvPr/>
          </p:nvSpPr>
          <p:spPr>
            <a:xfrm>
              <a:off x="585020" y="616975"/>
              <a:ext cx="11021961" cy="5624051"/>
            </a:xfrm>
            <a:custGeom>
              <a:avLst/>
              <a:gdLst/>
              <a:ahLst/>
              <a:cxnLst/>
              <a:rect l="l" t="t" r="r" b="b"/>
              <a:pathLst>
                <a:path w="11021961" h="5624051">
                  <a:moveTo>
                    <a:pt x="4708027" y="498270"/>
                  </a:moveTo>
                  <a:lnTo>
                    <a:pt x="4739766" y="560744"/>
                  </a:lnTo>
                  <a:lnTo>
                    <a:pt x="4677998" y="560744"/>
                  </a:lnTo>
                  <a:close/>
                  <a:moveTo>
                    <a:pt x="7548726" y="474749"/>
                  </a:moveTo>
                  <a:lnTo>
                    <a:pt x="7600520" y="474749"/>
                  </a:lnTo>
                  <a:cubicBezTo>
                    <a:pt x="7613521" y="474749"/>
                    <a:pt x="7624252" y="476089"/>
                    <a:pt x="7632713" y="478768"/>
                  </a:cubicBezTo>
                  <a:cubicBezTo>
                    <a:pt x="7641174" y="481447"/>
                    <a:pt x="7648148" y="485593"/>
                    <a:pt x="7653636" y="491208"/>
                  </a:cubicBezTo>
                  <a:cubicBezTo>
                    <a:pt x="7665024" y="502736"/>
                    <a:pt x="7670719" y="519248"/>
                    <a:pt x="7670719" y="540745"/>
                  </a:cubicBezTo>
                  <a:cubicBezTo>
                    <a:pt x="7670719" y="562285"/>
                    <a:pt x="7665024" y="578819"/>
                    <a:pt x="7653636" y="590345"/>
                  </a:cubicBezTo>
                  <a:cubicBezTo>
                    <a:pt x="7642842" y="601276"/>
                    <a:pt x="7625137" y="606741"/>
                    <a:pt x="7600520" y="606741"/>
                  </a:cubicBezTo>
                  <a:lnTo>
                    <a:pt x="7548726" y="606741"/>
                  </a:lnTo>
                  <a:close/>
                  <a:moveTo>
                    <a:pt x="6643851" y="474749"/>
                  </a:moveTo>
                  <a:lnTo>
                    <a:pt x="6718837" y="474749"/>
                  </a:lnTo>
                  <a:cubicBezTo>
                    <a:pt x="6732529" y="474749"/>
                    <a:pt x="6741752" y="476280"/>
                    <a:pt x="6746509" y="479343"/>
                  </a:cubicBezTo>
                  <a:cubicBezTo>
                    <a:pt x="6751266" y="482405"/>
                    <a:pt x="6753645" y="487840"/>
                    <a:pt x="6753645" y="495648"/>
                  </a:cubicBezTo>
                  <a:cubicBezTo>
                    <a:pt x="6753645" y="504376"/>
                    <a:pt x="6749893" y="510375"/>
                    <a:pt x="6742389" y="513644"/>
                  </a:cubicBezTo>
                  <a:cubicBezTo>
                    <a:pt x="6738133" y="515579"/>
                    <a:pt x="6730283" y="516547"/>
                    <a:pt x="6718837" y="516547"/>
                  </a:cubicBezTo>
                  <a:lnTo>
                    <a:pt x="6643851" y="516547"/>
                  </a:lnTo>
                  <a:close/>
                  <a:moveTo>
                    <a:pt x="4957926" y="474749"/>
                  </a:moveTo>
                  <a:lnTo>
                    <a:pt x="5032912" y="474749"/>
                  </a:lnTo>
                  <a:cubicBezTo>
                    <a:pt x="5046604" y="474749"/>
                    <a:pt x="5055828" y="476280"/>
                    <a:pt x="5060584" y="479343"/>
                  </a:cubicBezTo>
                  <a:cubicBezTo>
                    <a:pt x="5065341" y="482405"/>
                    <a:pt x="5067720" y="487840"/>
                    <a:pt x="5067720" y="495648"/>
                  </a:cubicBezTo>
                  <a:cubicBezTo>
                    <a:pt x="5067720" y="504376"/>
                    <a:pt x="5063968" y="510375"/>
                    <a:pt x="5056464" y="513644"/>
                  </a:cubicBezTo>
                  <a:cubicBezTo>
                    <a:pt x="5052208" y="515579"/>
                    <a:pt x="5044358" y="516547"/>
                    <a:pt x="5032912" y="516547"/>
                  </a:cubicBezTo>
                  <a:lnTo>
                    <a:pt x="4957926" y="516547"/>
                  </a:lnTo>
                  <a:close/>
                  <a:moveTo>
                    <a:pt x="4386427" y="474749"/>
                  </a:moveTo>
                  <a:lnTo>
                    <a:pt x="4457063" y="474749"/>
                  </a:lnTo>
                  <a:cubicBezTo>
                    <a:pt x="4470199" y="474749"/>
                    <a:pt x="4478522" y="475627"/>
                    <a:pt x="4482030" y="477383"/>
                  </a:cubicBezTo>
                  <a:cubicBezTo>
                    <a:pt x="4489623" y="481056"/>
                    <a:pt x="4493420" y="487144"/>
                    <a:pt x="4493420" y="495648"/>
                  </a:cubicBezTo>
                  <a:cubicBezTo>
                    <a:pt x="4493420" y="504193"/>
                    <a:pt x="4489501" y="511051"/>
                    <a:pt x="4481664" y="516222"/>
                  </a:cubicBezTo>
                  <a:cubicBezTo>
                    <a:pt x="4478367" y="516438"/>
                    <a:pt x="4470166" y="516547"/>
                    <a:pt x="4457063" y="516547"/>
                  </a:cubicBezTo>
                  <a:lnTo>
                    <a:pt x="4386427" y="516547"/>
                  </a:lnTo>
                  <a:close/>
                  <a:moveTo>
                    <a:pt x="1386052" y="474749"/>
                  </a:moveTo>
                  <a:lnTo>
                    <a:pt x="1437845" y="474749"/>
                  </a:lnTo>
                  <a:cubicBezTo>
                    <a:pt x="1450847" y="474749"/>
                    <a:pt x="1461578" y="476089"/>
                    <a:pt x="1470039" y="478768"/>
                  </a:cubicBezTo>
                  <a:cubicBezTo>
                    <a:pt x="1478500" y="481447"/>
                    <a:pt x="1485474" y="485593"/>
                    <a:pt x="1490961" y="491208"/>
                  </a:cubicBezTo>
                  <a:cubicBezTo>
                    <a:pt x="1502350" y="502736"/>
                    <a:pt x="1508044" y="519248"/>
                    <a:pt x="1508044" y="540745"/>
                  </a:cubicBezTo>
                  <a:cubicBezTo>
                    <a:pt x="1508044" y="562285"/>
                    <a:pt x="1502350" y="578819"/>
                    <a:pt x="1490961" y="590345"/>
                  </a:cubicBezTo>
                  <a:cubicBezTo>
                    <a:pt x="1480168" y="601276"/>
                    <a:pt x="1462462" y="606741"/>
                    <a:pt x="1437845" y="606741"/>
                  </a:cubicBezTo>
                  <a:lnTo>
                    <a:pt x="1386052" y="606741"/>
                  </a:lnTo>
                  <a:close/>
                  <a:moveTo>
                    <a:pt x="776452" y="474749"/>
                  </a:moveTo>
                  <a:lnTo>
                    <a:pt x="851438" y="474749"/>
                  </a:lnTo>
                  <a:cubicBezTo>
                    <a:pt x="865129" y="474749"/>
                    <a:pt x="874352" y="476280"/>
                    <a:pt x="879110" y="479343"/>
                  </a:cubicBezTo>
                  <a:cubicBezTo>
                    <a:pt x="883866" y="482405"/>
                    <a:pt x="886245" y="487840"/>
                    <a:pt x="886245" y="495648"/>
                  </a:cubicBezTo>
                  <a:cubicBezTo>
                    <a:pt x="886245" y="504376"/>
                    <a:pt x="882493" y="510375"/>
                    <a:pt x="874989" y="513644"/>
                  </a:cubicBezTo>
                  <a:cubicBezTo>
                    <a:pt x="870733" y="515579"/>
                    <a:pt x="862883" y="516547"/>
                    <a:pt x="851438" y="516547"/>
                  </a:cubicBezTo>
                  <a:lnTo>
                    <a:pt x="776452" y="516547"/>
                  </a:lnTo>
                  <a:close/>
                  <a:moveTo>
                    <a:pt x="5698127" y="471749"/>
                  </a:moveTo>
                  <a:cubicBezTo>
                    <a:pt x="5719535" y="471999"/>
                    <a:pt x="5737049" y="478884"/>
                    <a:pt x="5750667" y="492404"/>
                  </a:cubicBezTo>
                  <a:cubicBezTo>
                    <a:pt x="5763101" y="504866"/>
                    <a:pt x="5769319" y="521307"/>
                    <a:pt x="5769319" y="541726"/>
                  </a:cubicBezTo>
                  <a:cubicBezTo>
                    <a:pt x="5769319" y="560544"/>
                    <a:pt x="5763101" y="576306"/>
                    <a:pt x="5750667" y="589014"/>
                  </a:cubicBezTo>
                  <a:cubicBezTo>
                    <a:pt x="5737247" y="602832"/>
                    <a:pt x="5719798" y="609741"/>
                    <a:pt x="5698320" y="609741"/>
                  </a:cubicBezTo>
                  <a:cubicBezTo>
                    <a:pt x="5676765" y="609741"/>
                    <a:pt x="5659278" y="602832"/>
                    <a:pt x="5645858" y="589014"/>
                  </a:cubicBezTo>
                  <a:cubicBezTo>
                    <a:pt x="5633504" y="576267"/>
                    <a:pt x="5627327" y="560177"/>
                    <a:pt x="5627327" y="540745"/>
                  </a:cubicBezTo>
                  <a:cubicBezTo>
                    <a:pt x="5627327" y="521223"/>
                    <a:pt x="5633504" y="505089"/>
                    <a:pt x="5645858" y="492342"/>
                  </a:cubicBezTo>
                  <a:cubicBezTo>
                    <a:pt x="5659313" y="478614"/>
                    <a:pt x="5676736" y="471749"/>
                    <a:pt x="5698127" y="471749"/>
                  </a:cubicBezTo>
                  <a:close/>
                  <a:moveTo>
                    <a:pt x="3774076" y="471749"/>
                  </a:moveTo>
                  <a:cubicBezTo>
                    <a:pt x="3795486" y="471999"/>
                    <a:pt x="3812999" y="478884"/>
                    <a:pt x="3826617" y="492404"/>
                  </a:cubicBezTo>
                  <a:cubicBezTo>
                    <a:pt x="3839052" y="504866"/>
                    <a:pt x="3845269" y="521307"/>
                    <a:pt x="3845269" y="541726"/>
                  </a:cubicBezTo>
                  <a:cubicBezTo>
                    <a:pt x="3845269" y="560544"/>
                    <a:pt x="3839052" y="576306"/>
                    <a:pt x="3826617" y="589014"/>
                  </a:cubicBezTo>
                  <a:cubicBezTo>
                    <a:pt x="3813197" y="602832"/>
                    <a:pt x="3795748" y="609741"/>
                    <a:pt x="3774270" y="609741"/>
                  </a:cubicBezTo>
                  <a:cubicBezTo>
                    <a:pt x="3752715" y="609741"/>
                    <a:pt x="3735228" y="602832"/>
                    <a:pt x="3721808" y="589014"/>
                  </a:cubicBezTo>
                  <a:cubicBezTo>
                    <a:pt x="3709454" y="576267"/>
                    <a:pt x="3703278" y="560177"/>
                    <a:pt x="3703278" y="540745"/>
                  </a:cubicBezTo>
                  <a:cubicBezTo>
                    <a:pt x="3703278" y="521223"/>
                    <a:pt x="3709454" y="505089"/>
                    <a:pt x="3721808" y="492342"/>
                  </a:cubicBezTo>
                  <a:cubicBezTo>
                    <a:pt x="3735263" y="478614"/>
                    <a:pt x="3752686" y="471749"/>
                    <a:pt x="3774076" y="471749"/>
                  </a:cubicBezTo>
                  <a:close/>
                  <a:moveTo>
                    <a:pt x="2697752" y="471749"/>
                  </a:moveTo>
                  <a:cubicBezTo>
                    <a:pt x="2719161" y="471999"/>
                    <a:pt x="2736674" y="478884"/>
                    <a:pt x="2750292" y="492404"/>
                  </a:cubicBezTo>
                  <a:cubicBezTo>
                    <a:pt x="2762727" y="504866"/>
                    <a:pt x="2768944" y="521307"/>
                    <a:pt x="2768944" y="541726"/>
                  </a:cubicBezTo>
                  <a:cubicBezTo>
                    <a:pt x="2768944" y="560544"/>
                    <a:pt x="2762727" y="576306"/>
                    <a:pt x="2750292" y="589014"/>
                  </a:cubicBezTo>
                  <a:cubicBezTo>
                    <a:pt x="2736872" y="602832"/>
                    <a:pt x="2719423" y="609741"/>
                    <a:pt x="2697946" y="609741"/>
                  </a:cubicBezTo>
                  <a:cubicBezTo>
                    <a:pt x="2676391" y="609741"/>
                    <a:pt x="2658903" y="602832"/>
                    <a:pt x="2645483" y="589014"/>
                  </a:cubicBezTo>
                  <a:cubicBezTo>
                    <a:pt x="2633130" y="576267"/>
                    <a:pt x="2626953" y="560177"/>
                    <a:pt x="2626953" y="540745"/>
                  </a:cubicBezTo>
                  <a:cubicBezTo>
                    <a:pt x="2626953" y="521223"/>
                    <a:pt x="2633130" y="505089"/>
                    <a:pt x="2645483" y="492342"/>
                  </a:cubicBezTo>
                  <a:cubicBezTo>
                    <a:pt x="2658938" y="478614"/>
                    <a:pt x="2676361" y="471749"/>
                    <a:pt x="2697752" y="471749"/>
                  </a:cubicBezTo>
                  <a:close/>
                  <a:moveTo>
                    <a:pt x="1126127" y="471749"/>
                  </a:moveTo>
                  <a:cubicBezTo>
                    <a:pt x="1147536" y="471999"/>
                    <a:pt x="1165049" y="478884"/>
                    <a:pt x="1178667" y="492404"/>
                  </a:cubicBezTo>
                  <a:cubicBezTo>
                    <a:pt x="1191102" y="504866"/>
                    <a:pt x="1197319" y="521307"/>
                    <a:pt x="1197319" y="541726"/>
                  </a:cubicBezTo>
                  <a:cubicBezTo>
                    <a:pt x="1197319" y="560544"/>
                    <a:pt x="1191102" y="576306"/>
                    <a:pt x="1178667" y="589014"/>
                  </a:cubicBezTo>
                  <a:cubicBezTo>
                    <a:pt x="1165247" y="602832"/>
                    <a:pt x="1147798" y="609741"/>
                    <a:pt x="1126320" y="609741"/>
                  </a:cubicBezTo>
                  <a:cubicBezTo>
                    <a:pt x="1104765" y="609741"/>
                    <a:pt x="1087278" y="602832"/>
                    <a:pt x="1073858" y="589014"/>
                  </a:cubicBezTo>
                  <a:cubicBezTo>
                    <a:pt x="1061504" y="576267"/>
                    <a:pt x="1055328" y="560177"/>
                    <a:pt x="1055328" y="540745"/>
                  </a:cubicBezTo>
                  <a:cubicBezTo>
                    <a:pt x="1055328" y="521223"/>
                    <a:pt x="1061504" y="505089"/>
                    <a:pt x="1073858" y="492342"/>
                  </a:cubicBezTo>
                  <a:cubicBezTo>
                    <a:pt x="1087313" y="478614"/>
                    <a:pt x="1104736" y="471749"/>
                    <a:pt x="1126127" y="471749"/>
                  </a:cubicBezTo>
                  <a:close/>
                  <a:moveTo>
                    <a:pt x="453676" y="431152"/>
                  </a:moveTo>
                  <a:lnTo>
                    <a:pt x="538711" y="431152"/>
                  </a:lnTo>
                  <a:cubicBezTo>
                    <a:pt x="555875" y="431152"/>
                    <a:pt x="567716" y="432897"/>
                    <a:pt x="574234" y="436386"/>
                  </a:cubicBezTo>
                  <a:cubicBezTo>
                    <a:pt x="578115" y="438488"/>
                    <a:pt x="581291" y="441916"/>
                    <a:pt x="583762" y="446671"/>
                  </a:cubicBezTo>
                  <a:cubicBezTo>
                    <a:pt x="586232" y="451426"/>
                    <a:pt x="587468" y="456653"/>
                    <a:pt x="587468" y="462353"/>
                  </a:cubicBezTo>
                  <a:cubicBezTo>
                    <a:pt x="587468" y="468225"/>
                    <a:pt x="586232" y="473539"/>
                    <a:pt x="583762" y="478294"/>
                  </a:cubicBezTo>
                  <a:cubicBezTo>
                    <a:pt x="581291" y="483049"/>
                    <a:pt x="577428" y="486878"/>
                    <a:pt x="572172" y="489779"/>
                  </a:cubicBezTo>
                  <a:cubicBezTo>
                    <a:pt x="567030" y="492425"/>
                    <a:pt x="555877" y="493748"/>
                    <a:pt x="538711" y="493748"/>
                  </a:cubicBezTo>
                  <a:lnTo>
                    <a:pt x="453676" y="493748"/>
                  </a:lnTo>
                  <a:close/>
                  <a:moveTo>
                    <a:pt x="7475331" y="426952"/>
                  </a:moveTo>
                  <a:lnTo>
                    <a:pt x="7475331" y="439370"/>
                  </a:lnTo>
                  <a:cubicBezTo>
                    <a:pt x="7481174" y="441149"/>
                    <a:pt x="7484735" y="442767"/>
                    <a:pt x="7486013" y="444223"/>
                  </a:cubicBezTo>
                  <a:cubicBezTo>
                    <a:pt x="7487291" y="445679"/>
                    <a:pt x="7487930" y="447896"/>
                    <a:pt x="7487930" y="450872"/>
                  </a:cubicBezTo>
                  <a:lnTo>
                    <a:pt x="7487930" y="630618"/>
                  </a:lnTo>
                  <a:cubicBezTo>
                    <a:pt x="7487930" y="633695"/>
                    <a:pt x="7487267" y="636008"/>
                    <a:pt x="7485940" y="637560"/>
                  </a:cubicBezTo>
                  <a:cubicBezTo>
                    <a:pt x="7484612" y="639110"/>
                    <a:pt x="7481076" y="640622"/>
                    <a:pt x="7475331" y="642095"/>
                  </a:cubicBezTo>
                  <a:lnTo>
                    <a:pt x="7475331" y="654538"/>
                  </a:lnTo>
                  <a:lnTo>
                    <a:pt x="7608135" y="654538"/>
                  </a:lnTo>
                  <a:cubicBezTo>
                    <a:pt x="7628975" y="654538"/>
                    <a:pt x="7646454" y="652546"/>
                    <a:pt x="7660570" y="648560"/>
                  </a:cubicBezTo>
                  <a:cubicBezTo>
                    <a:pt x="7674686" y="644575"/>
                    <a:pt x="7686989" y="638086"/>
                    <a:pt x="7697479" y="629093"/>
                  </a:cubicBezTo>
                  <a:cubicBezTo>
                    <a:pt x="7720837" y="608877"/>
                    <a:pt x="7732515" y="579428"/>
                    <a:pt x="7732515" y="540745"/>
                  </a:cubicBezTo>
                  <a:cubicBezTo>
                    <a:pt x="7732515" y="520040"/>
                    <a:pt x="7729051" y="501809"/>
                    <a:pt x="7722122" y="486052"/>
                  </a:cubicBezTo>
                  <a:cubicBezTo>
                    <a:pt x="7712175" y="463428"/>
                    <a:pt x="7695834" y="447186"/>
                    <a:pt x="7673100" y="437326"/>
                  </a:cubicBezTo>
                  <a:cubicBezTo>
                    <a:pt x="7657099" y="430410"/>
                    <a:pt x="7635444" y="426952"/>
                    <a:pt x="7608135" y="426952"/>
                  </a:cubicBezTo>
                  <a:close/>
                  <a:moveTo>
                    <a:pt x="7161006" y="426952"/>
                  </a:moveTo>
                  <a:lnTo>
                    <a:pt x="7161006" y="439370"/>
                  </a:lnTo>
                  <a:cubicBezTo>
                    <a:pt x="7166850" y="441149"/>
                    <a:pt x="7170411" y="442767"/>
                    <a:pt x="7171688" y="444223"/>
                  </a:cubicBezTo>
                  <a:cubicBezTo>
                    <a:pt x="7172966" y="445679"/>
                    <a:pt x="7173606" y="447896"/>
                    <a:pt x="7173606" y="450872"/>
                  </a:cubicBezTo>
                  <a:lnTo>
                    <a:pt x="7173606" y="630618"/>
                  </a:lnTo>
                  <a:cubicBezTo>
                    <a:pt x="7173606" y="633695"/>
                    <a:pt x="7172941" y="636008"/>
                    <a:pt x="7171615" y="637560"/>
                  </a:cubicBezTo>
                  <a:cubicBezTo>
                    <a:pt x="7170288" y="639110"/>
                    <a:pt x="7166751" y="640622"/>
                    <a:pt x="7161006" y="642095"/>
                  </a:cubicBezTo>
                  <a:lnTo>
                    <a:pt x="7161006" y="654538"/>
                  </a:lnTo>
                  <a:lnTo>
                    <a:pt x="7242201" y="654538"/>
                  </a:lnTo>
                  <a:lnTo>
                    <a:pt x="7242201" y="642205"/>
                  </a:lnTo>
                  <a:cubicBezTo>
                    <a:pt x="7236399" y="640555"/>
                    <a:pt x="7232849" y="638971"/>
                    <a:pt x="7231550" y="637455"/>
                  </a:cubicBezTo>
                  <a:cubicBezTo>
                    <a:pt x="7230251" y="635938"/>
                    <a:pt x="7229602" y="633601"/>
                    <a:pt x="7229602" y="630443"/>
                  </a:cubicBezTo>
                  <a:lnTo>
                    <a:pt x="7229602" y="509816"/>
                  </a:lnTo>
                  <a:lnTo>
                    <a:pt x="7339208" y="623681"/>
                  </a:lnTo>
                  <a:cubicBezTo>
                    <a:pt x="7344615" y="629174"/>
                    <a:pt x="7347960" y="632716"/>
                    <a:pt x="7349241" y="634305"/>
                  </a:cubicBezTo>
                  <a:cubicBezTo>
                    <a:pt x="7350523" y="635895"/>
                    <a:pt x="7351163" y="637105"/>
                    <a:pt x="7351163" y="637936"/>
                  </a:cubicBezTo>
                  <a:cubicBezTo>
                    <a:pt x="7351163" y="639417"/>
                    <a:pt x="7348286" y="640742"/>
                    <a:pt x="7342533" y="641911"/>
                  </a:cubicBezTo>
                  <a:lnTo>
                    <a:pt x="7342533" y="654538"/>
                  </a:lnTo>
                  <a:lnTo>
                    <a:pt x="7429390" y="654538"/>
                  </a:lnTo>
                  <a:lnTo>
                    <a:pt x="7429390" y="642245"/>
                  </a:lnTo>
                  <a:cubicBezTo>
                    <a:pt x="7423465" y="640443"/>
                    <a:pt x="7419884" y="638816"/>
                    <a:pt x="7418647" y="637363"/>
                  </a:cubicBezTo>
                  <a:cubicBezTo>
                    <a:pt x="7417409" y="635910"/>
                    <a:pt x="7416791" y="633601"/>
                    <a:pt x="7416791" y="630437"/>
                  </a:cubicBezTo>
                  <a:lnTo>
                    <a:pt x="7416791" y="450860"/>
                  </a:lnTo>
                  <a:cubicBezTo>
                    <a:pt x="7416791" y="447735"/>
                    <a:pt x="7417406" y="445450"/>
                    <a:pt x="7418639" y="444004"/>
                  </a:cubicBezTo>
                  <a:cubicBezTo>
                    <a:pt x="7419871" y="442558"/>
                    <a:pt x="7423454" y="441015"/>
                    <a:pt x="7429390" y="439373"/>
                  </a:cubicBezTo>
                  <a:lnTo>
                    <a:pt x="7429390" y="426952"/>
                  </a:lnTo>
                  <a:lnTo>
                    <a:pt x="7348195" y="426952"/>
                  </a:lnTo>
                  <a:lnTo>
                    <a:pt x="7348195" y="439429"/>
                  </a:lnTo>
                  <a:cubicBezTo>
                    <a:pt x="7354075" y="441059"/>
                    <a:pt x="7357646" y="442613"/>
                    <a:pt x="7358905" y="444093"/>
                  </a:cubicBezTo>
                  <a:cubicBezTo>
                    <a:pt x="7360164" y="445573"/>
                    <a:pt x="7360794" y="447833"/>
                    <a:pt x="7360794" y="450872"/>
                  </a:cubicBezTo>
                  <a:lnTo>
                    <a:pt x="7360794" y="567947"/>
                  </a:lnTo>
                  <a:lnTo>
                    <a:pt x="7249951" y="452182"/>
                  </a:lnTo>
                  <a:cubicBezTo>
                    <a:pt x="7246596" y="448826"/>
                    <a:pt x="7244920" y="446100"/>
                    <a:pt x="7244920" y="444004"/>
                  </a:cubicBezTo>
                  <a:cubicBezTo>
                    <a:pt x="7244920" y="442431"/>
                    <a:pt x="7247796" y="440925"/>
                    <a:pt x="7253551" y="439486"/>
                  </a:cubicBezTo>
                  <a:lnTo>
                    <a:pt x="7253551" y="426952"/>
                  </a:lnTo>
                  <a:close/>
                  <a:moveTo>
                    <a:pt x="6570456" y="426952"/>
                  </a:moveTo>
                  <a:lnTo>
                    <a:pt x="6570456" y="439370"/>
                  </a:lnTo>
                  <a:cubicBezTo>
                    <a:pt x="6576299" y="441149"/>
                    <a:pt x="6579860" y="442767"/>
                    <a:pt x="6581138" y="444223"/>
                  </a:cubicBezTo>
                  <a:cubicBezTo>
                    <a:pt x="6582416" y="445679"/>
                    <a:pt x="6583055" y="447896"/>
                    <a:pt x="6583055" y="450872"/>
                  </a:cubicBezTo>
                  <a:lnTo>
                    <a:pt x="6583055" y="630618"/>
                  </a:lnTo>
                  <a:cubicBezTo>
                    <a:pt x="6583055" y="633695"/>
                    <a:pt x="6582392" y="636008"/>
                    <a:pt x="6581065" y="637560"/>
                  </a:cubicBezTo>
                  <a:cubicBezTo>
                    <a:pt x="6579738" y="639110"/>
                    <a:pt x="6576201" y="640622"/>
                    <a:pt x="6570456" y="642095"/>
                  </a:cubicBezTo>
                  <a:lnTo>
                    <a:pt x="6570456" y="654538"/>
                  </a:lnTo>
                  <a:lnTo>
                    <a:pt x="6656451" y="654538"/>
                  </a:lnTo>
                  <a:lnTo>
                    <a:pt x="6656451" y="642242"/>
                  </a:lnTo>
                  <a:cubicBezTo>
                    <a:pt x="6650526" y="640444"/>
                    <a:pt x="6646945" y="638820"/>
                    <a:pt x="6645708" y="637369"/>
                  </a:cubicBezTo>
                  <a:cubicBezTo>
                    <a:pt x="6644470" y="635918"/>
                    <a:pt x="6643851" y="633612"/>
                    <a:pt x="6643851" y="630452"/>
                  </a:cubicBezTo>
                  <a:lnTo>
                    <a:pt x="6643851" y="564344"/>
                  </a:lnTo>
                  <a:lnTo>
                    <a:pt x="6690246" y="564344"/>
                  </a:lnTo>
                  <a:lnTo>
                    <a:pt x="6734734" y="627205"/>
                  </a:lnTo>
                  <a:cubicBezTo>
                    <a:pt x="6737200" y="631353"/>
                    <a:pt x="6738433" y="634393"/>
                    <a:pt x="6738433" y="636327"/>
                  </a:cubicBezTo>
                  <a:cubicBezTo>
                    <a:pt x="6738433" y="638360"/>
                    <a:pt x="6735034" y="640290"/>
                    <a:pt x="6728234" y="642117"/>
                  </a:cubicBezTo>
                  <a:lnTo>
                    <a:pt x="6728234" y="654538"/>
                  </a:lnTo>
                  <a:lnTo>
                    <a:pt x="6828640" y="654538"/>
                  </a:lnTo>
                  <a:lnTo>
                    <a:pt x="6828640" y="641895"/>
                  </a:lnTo>
                  <a:cubicBezTo>
                    <a:pt x="6821380" y="640577"/>
                    <a:pt x="6815706" y="638169"/>
                    <a:pt x="6811618" y="634674"/>
                  </a:cubicBezTo>
                  <a:cubicBezTo>
                    <a:pt x="6807529" y="631178"/>
                    <a:pt x="6800517" y="623607"/>
                    <a:pt x="6790580" y="611960"/>
                  </a:cubicBezTo>
                  <a:lnTo>
                    <a:pt x="6753642" y="560616"/>
                  </a:lnTo>
                  <a:cubicBezTo>
                    <a:pt x="6773967" y="556837"/>
                    <a:pt x="6789349" y="549595"/>
                    <a:pt x="6799785" y="538889"/>
                  </a:cubicBezTo>
                  <a:cubicBezTo>
                    <a:pt x="6810223" y="528183"/>
                    <a:pt x="6815441" y="513435"/>
                    <a:pt x="6815441" y="494645"/>
                  </a:cubicBezTo>
                  <a:cubicBezTo>
                    <a:pt x="6815441" y="469907"/>
                    <a:pt x="6806873" y="451948"/>
                    <a:pt x="6789736" y="440770"/>
                  </a:cubicBezTo>
                  <a:cubicBezTo>
                    <a:pt x="6781599" y="435535"/>
                    <a:pt x="6772382" y="431923"/>
                    <a:pt x="6762087" y="429935"/>
                  </a:cubicBezTo>
                  <a:cubicBezTo>
                    <a:pt x="6751790" y="427946"/>
                    <a:pt x="6737245" y="426952"/>
                    <a:pt x="6718450" y="426952"/>
                  </a:cubicBezTo>
                  <a:close/>
                  <a:moveTo>
                    <a:pt x="5875131" y="426952"/>
                  </a:moveTo>
                  <a:lnTo>
                    <a:pt x="5875131" y="439370"/>
                  </a:lnTo>
                  <a:cubicBezTo>
                    <a:pt x="5880974" y="441149"/>
                    <a:pt x="5884535" y="442767"/>
                    <a:pt x="5885813" y="444223"/>
                  </a:cubicBezTo>
                  <a:cubicBezTo>
                    <a:pt x="5887091" y="445679"/>
                    <a:pt x="5887730" y="447896"/>
                    <a:pt x="5887730" y="450872"/>
                  </a:cubicBezTo>
                  <a:lnTo>
                    <a:pt x="5887730" y="630618"/>
                  </a:lnTo>
                  <a:cubicBezTo>
                    <a:pt x="5887730" y="633695"/>
                    <a:pt x="5887067" y="636008"/>
                    <a:pt x="5885740" y="637560"/>
                  </a:cubicBezTo>
                  <a:cubicBezTo>
                    <a:pt x="5884413" y="639110"/>
                    <a:pt x="5880876" y="640622"/>
                    <a:pt x="5875131" y="642095"/>
                  </a:cubicBezTo>
                  <a:lnTo>
                    <a:pt x="5875131" y="654538"/>
                  </a:lnTo>
                  <a:lnTo>
                    <a:pt x="5956326" y="654538"/>
                  </a:lnTo>
                  <a:lnTo>
                    <a:pt x="5956326" y="642205"/>
                  </a:lnTo>
                  <a:cubicBezTo>
                    <a:pt x="5950524" y="640555"/>
                    <a:pt x="5946974" y="638971"/>
                    <a:pt x="5945675" y="637455"/>
                  </a:cubicBezTo>
                  <a:cubicBezTo>
                    <a:pt x="5944376" y="635938"/>
                    <a:pt x="5943727" y="633601"/>
                    <a:pt x="5943727" y="630443"/>
                  </a:cubicBezTo>
                  <a:lnTo>
                    <a:pt x="5943727" y="509816"/>
                  </a:lnTo>
                  <a:lnTo>
                    <a:pt x="6053332" y="623681"/>
                  </a:lnTo>
                  <a:cubicBezTo>
                    <a:pt x="6058741" y="629174"/>
                    <a:pt x="6062085" y="632716"/>
                    <a:pt x="6063366" y="634305"/>
                  </a:cubicBezTo>
                  <a:cubicBezTo>
                    <a:pt x="6064647" y="635895"/>
                    <a:pt x="6065288" y="637105"/>
                    <a:pt x="6065288" y="637936"/>
                  </a:cubicBezTo>
                  <a:cubicBezTo>
                    <a:pt x="6065288" y="639417"/>
                    <a:pt x="6062411" y="640742"/>
                    <a:pt x="6056657" y="641911"/>
                  </a:cubicBezTo>
                  <a:lnTo>
                    <a:pt x="6056657" y="654538"/>
                  </a:lnTo>
                  <a:lnTo>
                    <a:pt x="6143514" y="654538"/>
                  </a:lnTo>
                  <a:lnTo>
                    <a:pt x="6143514" y="642245"/>
                  </a:lnTo>
                  <a:cubicBezTo>
                    <a:pt x="6137590" y="640443"/>
                    <a:pt x="6134009" y="638816"/>
                    <a:pt x="6132772" y="637363"/>
                  </a:cubicBezTo>
                  <a:cubicBezTo>
                    <a:pt x="6131534" y="635910"/>
                    <a:pt x="6130915" y="633601"/>
                    <a:pt x="6130915" y="630437"/>
                  </a:cubicBezTo>
                  <a:lnTo>
                    <a:pt x="6130915" y="450860"/>
                  </a:lnTo>
                  <a:cubicBezTo>
                    <a:pt x="6130915" y="447735"/>
                    <a:pt x="6131531" y="445450"/>
                    <a:pt x="6132763" y="444004"/>
                  </a:cubicBezTo>
                  <a:cubicBezTo>
                    <a:pt x="6133996" y="442558"/>
                    <a:pt x="6137579" y="441015"/>
                    <a:pt x="6143514" y="439373"/>
                  </a:cubicBezTo>
                  <a:lnTo>
                    <a:pt x="6143514" y="426952"/>
                  </a:lnTo>
                  <a:lnTo>
                    <a:pt x="6062319" y="426952"/>
                  </a:lnTo>
                  <a:lnTo>
                    <a:pt x="6062319" y="439429"/>
                  </a:lnTo>
                  <a:cubicBezTo>
                    <a:pt x="6068200" y="441059"/>
                    <a:pt x="6071770" y="442613"/>
                    <a:pt x="6073030" y="444093"/>
                  </a:cubicBezTo>
                  <a:cubicBezTo>
                    <a:pt x="6074289" y="445573"/>
                    <a:pt x="6074919" y="447833"/>
                    <a:pt x="6074919" y="450872"/>
                  </a:cubicBezTo>
                  <a:lnTo>
                    <a:pt x="6074919" y="567947"/>
                  </a:lnTo>
                  <a:lnTo>
                    <a:pt x="5964075" y="452182"/>
                  </a:lnTo>
                  <a:cubicBezTo>
                    <a:pt x="5960722" y="448826"/>
                    <a:pt x="5959044" y="446100"/>
                    <a:pt x="5959044" y="444004"/>
                  </a:cubicBezTo>
                  <a:cubicBezTo>
                    <a:pt x="5959044" y="442431"/>
                    <a:pt x="5961921" y="440925"/>
                    <a:pt x="5967675" y="439486"/>
                  </a:cubicBezTo>
                  <a:lnTo>
                    <a:pt x="5967675" y="426952"/>
                  </a:lnTo>
                  <a:close/>
                  <a:moveTo>
                    <a:pt x="5179806" y="426952"/>
                  </a:moveTo>
                  <a:lnTo>
                    <a:pt x="5179806" y="439370"/>
                  </a:lnTo>
                  <a:cubicBezTo>
                    <a:pt x="5185650" y="441149"/>
                    <a:pt x="5189211" y="442767"/>
                    <a:pt x="5190488" y="444223"/>
                  </a:cubicBezTo>
                  <a:cubicBezTo>
                    <a:pt x="5191766" y="445679"/>
                    <a:pt x="5192405" y="447896"/>
                    <a:pt x="5192405" y="450872"/>
                  </a:cubicBezTo>
                  <a:lnTo>
                    <a:pt x="5192405" y="630618"/>
                  </a:lnTo>
                  <a:cubicBezTo>
                    <a:pt x="5192405" y="633695"/>
                    <a:pt x="5191742" y="636008"/>
                    <a:pt x="5190415" y="637560"/>
                  </a:cubicBezTo>
                  <a:cubicBezTo>
                    <a:pt x="5189088" y="639110"/>
                    <a:pt x="5185551" y="640622"/>
                    <a:pt x="5179806" y="642095"/>
                  </a:cubicBezTo>
                  <a:lnTo>
                    <a:pt x="5179806" y="654538"/>
                  </a:lnTo>
                  <a:lnTo>
                    <a:pt x="5265801" y="654538"/>
                  </a:lnTo>
                  <a:lnTo>
                    <a:pt x="5265801" y="642245"/>
                  </a:lnTo>
                  <a:cubicBezTo>
                    <a:pt x="5259876" y="640443"/>
                    <a:pt x="5256295" y="638816"/>
                    <a:pt x="5255058" y="637363"/>
                  </a:cubicBezTo>
                  <a:cubicBezTo>
                    <a:pt x="5253820" y="635910"/>
                    <a:pt x="5253201" y="633601"/>
                    <a:pt x="5253201" y="630437"/>
                  </a:cubicBezTo>
                  <a:lnTo>
                    <a:pt x="5253201" y="450860"/>
                  </a:lnTo>
                  <a:cubicBezTo>
                    <a:pt x="5253201" y="447735"/>
                    <a:pt x="5253818" y="445450"/>
                    <a:pt x="5255050" y="444004"/>
                  </a:cubicBezTo>
                  <a:cubicBezTo>
                    <a:pt x="5256282" y="442558"/>
                    <a:pt x="5259865" y="441015"/>
                    <a:pt x="5265801" y="439373"/>
                  </a:cubicBezTo>
                  <a:lnTo>
                    <a:pt x="5265801" y="426952"/>
                  </a:lnTo>
                  <a:close/>
                  <a:moveTo>
                    <a:pt x="4884531" y="426952"/>
                  </a:moveTo>
                  <a:lnTo>
                    <a:pt x="4884531" y="439370"/>
                  </a:lnTo>
                  <a:cubicBezTo>
                    <a:pt x="4890374" y="441149"/>
                    <a:pt x="4893935" y="442767"/>
                    <a:pt x="4895213" y="444223"/>
                  </a:cubicBezTo>
                  <a:cubicBezTo>
                    <a:pt x="4896491" y="445679"/>
                    <a:pt x="4897130" y="447896"/>
                    <a:pt x="4897130" y="450872"/>
                  </a:cubicBezTo>
                  <a:lnTo>
                    <a:pt x="4897130" y="630618"/>
                  </a:lnTo>
                  <a:cubicBezTo>
                    <a:pt x="4897130" y="633695"/>
                    <a:pt x="4896467" y="636008"/>
                    <a:pt x="4895140" y="637560"/>
                  </a:cubicBezTo>
                  <a:cubicBezTo>
                    <a:pt x="4893813" y="639110"/>
                    <a:pt x="4890277" y="640622"/>
                    <a:pt x="4884531" y="642095"/>
                  </a:cubicBezTo>
                  <a:lnTo>
                    <a:pt x="4884531" y="654538"/>
                  </a:lnTo>
                  <a:lnTo>
                    <a:pt x="4970526" y="654538"/>
                  </a:lnTo>
                  <a:lnTo>
                    <a:pt x="4970526" y="642242"/>
                  </a:lnTo>
                  <a:cubicBezTo>
                    <a:pt x="4964601" y="640444"/>
                    <a:pt x="4961020" y="638820"/>
                    <a:pt x="4959783" y="637369"/>
                  </a:cubicBezTo>
                  <a:cubicBezTo>
                    <a:pt x="4958545" y="635918"/>
                    <a:pt x="4957926" y="633612"/>
                    <a:pt x="4957926" y="630452"/>
                  </a:cubicBezTo>
                  <a:lnTo>
                    <a:pt x="4957926" y="564344"/>
                  </a:lnTo>
                  <a:lnTo>
                    <a:pt x="5004321" y="564344"/>
                  </a:lnTo>
                  <a:lnTo>
                    <a:pt x="5048808" y="627205"/>
                  </a:lnTo>
                  <a:cubicBezTo>
                    <a:pt x="5051275" y="631353"/>
                    <a:pt x="5052508" y="634393"/>
                    <a:pt x="5052508" y="636327"/>
                  </a:cubicBezTo>
                  <a:cubicBezTo>
                    <a:pt x="5052508" y="638360"/>
                    <a:pt x="5049108" y="640290"/>
                    <a:pt x="5042309" y="642117"/>
                  </a:cubicBezTo>
                  <a:lnTo>
                    <a:pt x="5042309" y="654538"/>
                  </a:lnTo>
                  <a:lnTo>
                    <a:pt x="5142715" y="654538"/>
                  </a:lnTo>
                  <a:lnTo>
                    <a:pt x="5142715" y="641895"/>
                  </a:lnTo>
                  <a:cubicBezTo>
                    <a:pt x="5135455" y="640577"/>
                    <a:pt x="5129781" y="638169"/>
                    <a:pt x="5125693" y="634674"/>
                  </a:cubicBezTo>
                  <a:cubicBezTo>
                    <a:pt x="5121605" y="631178"/>
                    <a:pt x="5114592" y="623607"/>
                    <a:pt x="5104655" y="611960"/>
                  </a:cubicBezTo>
                  <a:lnTo>
                    <a:pt x="5067717" y="560616"/>
                  </a:lnTo>
                  <a:cubicBezTo>
                    <a:pt x="5088043" y="556837"/>
                    <a:pt x="5103424" y="549595"/>
                    <a:pt x="5113861" y="538889"/>
                  </a:cubicBezTo>
                  <a:cubicBezTo>
                    <a:pt x="5124298" y="528183"/>
                    <a:pt x="5129516" y="513435"/>
                    <a:pt x="5129516" y="494645"/>
                  </a:cubicBezTo>
                  <a:cubicBezTo>
                    <a:pt x="5129516" y="469907"/>
                    <a:pt x="5120948" y="451948"/>
                    <a:pt x="5103811" y="440770"/>
                  </a:cubicBezTo>
                  <a:cubicBezTo>
                    <a:pt x="5095674" y="435535"/>
                    <a:pt x="5086458" y="431923"/>
                    <a:pt x="5076161" y="429935"/>
                  </a:cubicBezTo>
                  <a:cubicBezTo>
                    <a:pt x="5065865" y="427946"/>
                    <a:pt x="5051320" y="426952"/>
                    <a:pt x="5032525" y="426952"/>
                  </a:cubicBezTo>
                  <a:close/>
                  <a:moveTo>
                    <a:pt x="4664352" y="426952"/>
                  </a:moveTo>
                  <a:lnTo>
                    <a:pt x="4664352" y="439098"/>
                  </a:lnTo>
                  <a:cubicBezTo>
                    <a:pt x="4671672" y="442106"/>
                    <a:pt x="4675332" y="445377"/>
                    <a:pt x="4675332" y="448910"/>
                  </a:cubicBezTo>
                  <a:cubicBezTo>
                    <a:pt x="4675332" y="452833"/>
                    <a:pt x="4673954" y="457613"/>
                    <a:pt x="4671198" y="463250"/>
                  </a:cubicBezTo>
                  <a:lnTo>
                    <a:pt x="4591034" y="625727"/>
                  </a:lnTo>
                  <a:cubicBezTo>
                    <a:pt x="4588003" y="631798"/>
                    <a:pt x="4585510" y="635732"/>
                    <a:pt x="4583556" y="637528"/>
                  </a:cubicBezTo>
                  <a:cubicBezTo>
                    <a:pt x="4581603" y="639325"/>
                    <a:pt x="4577436" y="640728"/>
                    <a:pt x="4571057" y="641736"/>
                  </a:cubicBezTo>
                  <a:lnTo>
                    <a:pt x="4571057" y="654538"/>
                  </a:lnTo>
                  <a:lnTo>
                    <a:pt x="4660052" y="654538"/>
                  </a:lnTo>
                  <a:lnTo>
                    <a:pt x="4660052" y="641958"/>
                  </a:lnTo>
                  <a:cubicBezTo>
                    <a:pt x="4651675" y="640252"/>
                    <a:pt x="4647487" y="637310"/>
                    <a:pt x="4647487" y="633133"/>
                  </a:cubicBezTo>
                  <a:cubicBezTo>
                    <a:pt x="4647487" y="630373"/>
                    <a:pt x="4648707" y="626429"/>
                    <a:pt x="4651146" y="621303"/>
                  </a:cubicBezTo>
                  <a:lnTo>
                    <a:pt x="4661489" y="599542"/>
                  </a:lnTo>
                  <a:lnTo>
                    <a:pt x="4757118" y="599542"/>
                  </a:lnTo>
                  <a:lnTo>
                    <a:pt x="4768180" y="620025"/>
                  </a:lnTo>
                  <a:cubicBezTo>
                    <a:pt x="4771157" y="625499"/>
                    <a:pt x="4772645" y="629884"/>
                    <a:pt x="4772645" y="633180"/>
                  </a:cubicBezTo>
                  <a:cubicBezTo>
                    <a:pt x="4772645" y="637465"/>
                    <a:pt x="4768412" y="640327"/>
                    <a:pt x="4759946" y="641764"/>
                  </a:cubicBezTo>
                  <a:lnTo>
                    <a:pt x="4759946" y="654538"/>
                  </a:lnTo>
                  <a:lnTo>
                    <a:pt x="4857840" y="654538"/>
                  </a:lnTo>
                  <a:lnTo>
                    <a:pt x="4857840" y="641923"/>
                  </a:lnTo>
                  <a:cubicBezTo>
                    <a:pt x="4851094" y="640619"/>
                    <a:pt x="4846629" y="638911"/>
                    <a:pt x="4844445" y="636799"/>
                  </a:cubicBezTo>
                  <a:cubicBezTo>
                    <a:pt x="4842261" y="634686"/>
                    <a:pt x="4838070" y="628807"/>
                    <a:pt x="4831872" y="619162"/>
                  </a:cubicBezTo>
                  <a:lnTo>
                    <a:pt x="4751427" y="463778"/>
                  </a:lnTo>
                  <a:cubicBezTo>
                    <a:pt x="4748511" y="458172"/>
                    <a:pt x="4747053" y="453477"/>
                    <a:pt x="4747053" y="449694"/>
                  </a:cubicBezTo>
                  <a:cubicBezTo>
                    <a:pt x="4747053" y="445459"/>
                    <a:pt x="4750646" y="441902"/>
                    <a:pt x="4757833" y="439023"/>
                  </a:cubicBezTo>
                  <a:lnTo>
                    <a:pt x="4757833" y="426952"/>
                  </a:lnTo>
                  <a:close/>
                  <a:moveTo>
                    <a:pt x="4313031" y="426952"/>
                  </a:moveTo>
                  <a:lnTo>
                    <a:pt x="4313031" y="439370"/>
                  </a:lnTo>
                  <a:cubicBezTo>
                    <a:pt x="4318874" y="441149"/>
                    <a:pt x="4322435" y="442767"/>
                    <a:pt x="4323713" y="444223"/>
                  </a:cubicBezTo>
                  <a:cubicBezTo>
                    <a:pt x="4324991" y="445679"/>
                    <a:pt x="4325630" y="447896"/>
                    <a:pt x="4325630" y="450872"/>
                  </a:cubicBezTo>
                  <a:lnTo>
                    <a:pt x="4325630" y="630618"/>
                  </a:lnTo>
                  <a:cubicBezTo>
                    <a:pt x="4325630" y="633695"/>
                    <a:pt x="4324967" y="636008"/>
                    <a:pt x="4323640" y="637560"/>
                  </a:cubicBezTo>
                  <a:cubicBezTo>
                    <a:pt x="4322313" y="639110"/>
                    <a:pt x="4318777" y="640622"/>
                    <a:pt x="4313031" y="642095"/>
                  </a:cubicBezTo>
                  <a:lnTo>
                    <a:pt x="4313031" y="654538"/>
                  </a:lnTo>
                  <a:lnTo>
                    <a:pt x="4399026" y="654538"/>
                  </a:lnTo>
                  <a:lnTo>
                    <a:pt x="4399026" y="642242"/>
                  </a:lnTo>
                  <a:cubicBezTo>
                    <a:pt x="4393101" y="640444"/>
                    <a:pt x="4389520" y="638820"/>
                    <a:pt x="4388283" y="637369"/>
                  </a:cubicBezTo>
                  <a:cubicBezTo>
                    <a:pt x="4387045" y="635918"/>
                    <a:pt x="4386427" y="633612"/>
                    <a:pt x="4386427" y="630452"/>
                  </a:cubicBezTo>
                  <a:lnTo>
                    <a:pt x="4386427" y="564344"/>
                  </a:lnTo>
                  <a:lnTo>
                    <a:pt x="4460250" y="564344"/>
                  </a:lnTo>
                  <a:cubicBezTo>
                    <a:pt x="4491942" y="564344"/>
                    <a:pt x="4515693" y="558692"/>
                    <a:pt x="4531502" y="547388"/>
                  </a:cubicBezTo>
                  <a:cubicBezTo>
                    <a:pt x="4547312" y="536085"/>
                    <a:pt x="4555216" y="518838"/>
                    <a:pt x="4555216" y="495648"/>
                  </a:cubicBezTo>
                  <a:cubicBezTo>
                    <a:pt x="4555216" y="483751"/>
                    <a:pt x="4552690" y="472891"/>
                    <a:pt x="4547637" y="463070"/>
                  </a:cubicBezTo>
                  <a:cubicBezTo>
                    <a:pt x="4542584" y="453249"/>
                    <a:pt x="4535519" y="445645"/>
                    <a:pt x="4526443" y="440258"/>
                  </a:cubicBezTo>
                  <a:cubicBezTo>
                    <a:pt x="4511425" y="431387"/>
                    <a:pt x="4489347" y="426952"/>
                    <a:pt x="4460206" y="426952"/>
                  </a:cubicBezTo>
                  <a:close/>
                  <a:moveTo>
                    <a:pt x="3960606" y="426952"/>
                  </a:moveTo>
                  <a:lnTo>
                    <a:pt x="3960606" y="439429"/>
                  </a:lnTo>
                  <a:cubicBezTo>
                    <a:pt x="3966487" y="441059"/>
                    <a:pt x="3970057" y="442613"/>
                    <a:pt x="3971316" y="444093"/>
                  </a:cubicBezTo>
                  <a:cubicBezTo>
                    <a:pt x="3972576" y="445573"/>
                    <a:pt x="3973205" y="447833"/>
                    <a:pt x="3973205" y="450872"/>
                  </a:cubicBezTo>
                  <a:lnTo>
                    <a:pt x="3973205" y="630618"/>
                  </a:lnTo>
                  <a:cubicBezTo>
                    <a:pt x="3973205" y="633695"/>
                    <a:pt x="3972542" y="636008"/>
                    <a:pt x="3971215" y="637560"/>
                  </a:cubicBezTo>
                  <a:cubicBezTo>
                    <a:pt x="3969888" y="639110"/>
                    <a:pt x="3966351" y="640622"/>
                    <a:pt x="3960606" y="642095"/>
                  </a:cubicBezTo>
                  <a:lnTo>
                    <a:pt x="3960606" y="654538"/>
                  </a:lnTo>
                  <a:lnTo>
                    <a:pt x="4041801" y="654538"/>
                  </a:lnTo>
                  <a:lnTo>
                    <a:pt x="4041801" y="642245"/>
                  </a:lnTo>
                  <a:cubicBezTo>
                    <a:pt x="4035876" y="640443"/>
                    <a:pt x="4032295" y="638816"/>
                    <a:pt x="4031058" y="637364"/>
                  </a:cubicBezTo>
                  <a:cubicBezTo>
                    <a:pt x="4029820" y="635912"/>
                    <a:pt x="4029202" y="633606"/>
                    <a:pt x="4029202" y="630446"/>
                  </a:cubicBezTo>
                  <a:lnTo>
                    <a:pt x="4029202" y="510234"/>
                  </a:lnTo>
                  <a:lnTo>
                    <a:pt x="4105072" y="654538"/>
                  </a:lnTo>
                  <a:lnTo>
                    <a:pt x="4185792" y="510234"/>
                  </a:lnTo>
                  <a:lnTo>
                    <a:pt x="4185792" y="630621"/>
                  </a:lnTo>
                  <a:cubicBezTo>
                    <a:pt x="4185792" y="633696"/>
                    <a:pt x="4185129" y="636008"/>
                    <a:pt x="4183802" y="637560"/>
                  </a:cubicBezTo>
                  <a:cubicBezTo>
                    <a:pt x="4182475" y="639110"/>
                    <a:pt x="4178938" y="640622"/>
                    <a:pt x="4173193" y="642095"/>
                  </a:cubicBezTo>
                  <a:lnTo>
                    <a:pt x="4173193" y="654538"/>
                  </a:lnTo>
                  <a:lnTo>
                    <a:pt x="4259188" y="654538"/>
                  </a:lnTo>
                  <a:lnTo>
                    <a:pt x="4259188" y="642180"/>
                  </a:lnTo>
                  <a:cubicBezTo>
                    <a:pt x="4253284" y="640548"/>
                    <a:pt x="4249708" y="638978"/>
                    <a:pt x="4248460" y="637469"/>
                  </a:cubicBezTo>
                  <a:cubicBezTo>
                    <a:pt x="4247212" y="635960"/>
                    <a:pt x="4246589" y="633615"/>
                    <a:pt x="4246589" y="630437"/>
                  </a:cubicBezTo>
                  <a:lnTo>
                    <a:pt x="4246589" y="450860"/>
                  </a:lnTo>
                  <a:cubicBezTo>
                    <a:pt x="4246589" y="447735"/>
                    <a:pt x="4247205" y="445450"/>
                    <a:pt x="4248437" y="444004"/>
                  </a:cubicBezTo>
                  <a:cubicBezTo>
                    <a:pt x="4249669" y="442558"/>
                    <a:pt x="4253253" y="441015"/>
                    <a:pt x="4259188" y="439373"/>
                  </a:cubicBezTo>
                  <a:lnTo>
                    <a:pt x="4259188" y="426952"/>
                  </a:lnTo>
                  <a:lnTo>
                    <a:pt x="4160485" y="426952"/>
                  </a:lnTo>
                  <a:lnTo>
                    <a:pt x="4160485" y="439601"/>
                  </a:lnTo>
                  <a:cubicBezTo>
                    <a:pt x="4166898" y="441041"/>
                    <a:pt x="4170106" y="443359"/>
                    <a:pt x="4170106" y="446557"/>
                  </a:cubicBezTo>
                  <a:cubicBezTo>
                    <a:pt x="4170106" y="450117"/>
                    <a:pt x="4167195" y="456685"/>
                    <a:pt x="4161375" y="466259"/>
                  </a:cubicBezTo>
                  <a:lnTo>
                    <a:pt x="4109666" y="562256"/>
                  </a:lnTo>
                  <a:lnTo>
                    <a:pt x="4059022" y="466475"/>
                  </a:lnTo>
                  <a:cubicBezTo>
                    <a:pt x="4054576" y="458604"/>
                    <a:pt x="4052354" y="452291"/>
                    <a:pt x="4052354" y="447535"/>
                  </a:cubicBezTo>
                  <a:cubicBezTo>
                    <a:pt x="4052354" y="443954"/>
                    <a:pt x="4055425" y="441182"/>
                    <a:pt x="4061568" y="439220"/>
                  </a:cubicBezTo>
                  <a:lnTo>
                    <a:pt x="4061568" y="426952"/>
                  </a:lnTo>
                  <a:close/>
                  <a:moveTo>
                    <a:pt x="2874756" y="426952"/>
                  </a:moveTo>
                  <a:lnTo>
                    <a:pt x="2874756" y="439370"/>
                  </a:lnTo>
                  <a:cubicBezTo>
                    <a:pt x="2880600" y="441149"/>
                    <a:pt x="2884160" y="442767"/>
                    <a:pt x="2885438" y="444223"/>
                  </a:cubicBezTo>
                  <a:cubicBezTo>
                    <a:pt x="2886716" y="445679"/>
                    <a:pt x="2887356" y="447896"/>
                    <a:pt x="2887356" y="450872"/>
                  </a:cubicBezTo>
                  <a:lnTo>
                    <a:pt x="2887356" y="630618"/>
                  </a:lnTo>
                  <a:cubicBezTo>
                    <a:pt x="2887356" y="633695"/>
                    <a:pt x="2886692" y="636008"/>
                    <a:pt x="2885365" y="637560"/>
                  </a:cubicBezTo>
                  <a:cubicBezTo>
                    <a:pt x="2884038" y="639110"/>
                    <a:pt x="2880502" y="640622"/>
                    <a:pt x="2874756" y="642095"/>
                  </a:cubicBezTo>
                  <a:lnTo>
                    <a:pt x="2874756" y="654538"/>
                  </a:lnTo>
                  <a:lnTo>
                    <a:pt x="2955951" y="654538"/>
                  </a:lnTo>
                  <a:lnTo>
                    <a:pt x="2955951" y="642205"/>
                  </a:lnTo>
                  <a:cubicBezTo>
                    <a:pt x="2950150" y="640555"/>
                    <a:pt x="2946600" y="638971"/>
                    <a:pt x="2945301" y="637455"/>
                  </a:cubicBezTo>
                  <a:cubicBezTo>
                    <a:pt x="2944001" y="635938"/>
                    <a:pt x="2943352" y="633601"/>
                    <a:pt x="2943352" y="630443"/>
                  </a:cubicBezTo>
                  <a:lnTo>
                    <a:pt x="2943352" y="509816"/>
                  </a:lnTo>
                  <a:lnTo>
                    <a:pt x="3052958" y="623681"/>
                  </a:lnTo>
                  <a:cubicBezTo>
                    <a:pt x="3058366" y="629174"/>
                    <a:pt x="3061711" y="632716"/>
                    <a:pt x="3062992" y="634305"/>
                  </a:cubicBezTo>
                  <a:cubicBezTo>
                    <a:pt x="3064273" y="635895"/>
                    <a:pt x="3064914" y="637105"/>
                    <a:pt x="3064914" y="637936"/>
                  </a:cubicBezTo>
                  <a:cubicBezTo>
                    <a:pt x="3064914" y="639417"/>
                    <a:pt x="3062036" y="640742"/>
                    <a:pt x="3056282" y="641911"/>
                  </a:cubicBezTo>
                  <a:lnTo>
                    <a:pt x="3056282" y="654538"/>
                  </a:lnTo>
                  <a:lnTo>
                    <a:pt x="3143140" y="654538"/>
                  </a:lnTo>
                  <a:lnTo>
                    <a:pt x="3143140" y="642245"/>
                  </a:lnTo>
                  <a:cubicBezTo>
                    <a:pt x="3137215" y="640443"/>
                    <a:pt x="3133634" y="638816"/>
                    <a:pt x="3132397" y="637363"/>
                  </a:cubicBezTo>
                  <a:cubicBezTo>
                    <a:pt x="3131160" y="635910"/>
                    <a:pt x="3130540" y="633601"/>
                    <a:pt x="3130540" y="630437"/>
                  </a:cubicBezTo>
                  <a:lnTo>
                    <a:pt x="3130540" y="450860"/>
                  </a:lnTo>
                  <a:cubicBezTo>
                    <a:pt x="3130540" y="447735"/>
                    <a:pt x="3131157" y="445450"/>
                    <a:pt x="3132389" y="444004"/>
                  </a:cubicBezTo>
                  <a:cubicBezTo>
                    <a:pt x="3133621" y="442558"/>
                    <a:pt x="3137205" y="441015"/>
                    <a:pt x="3143140" y="439373"/>
                  </a:cubicBezTo>
                  <a:lnTo>
                    <a:pt x="3143140" y="426952"/>
                  </a:lnTo>
                  <a:lnTo>
                    <a:pt x="3061945" y="426952"/>
                  </a:lnTo>
                  <a:lnTo>
                    <a:pt x="3061945" y="439429"/>
                  </a:lnTo>
                  <a:cubicBezTo>
                    <a:pt x="3067826" y="441059"/>
                    <a:pt x="3071396" y="442613"/>
                    <a:pt x="3072655" y="444093"/>
                  </a:cubicBezTo>
                  <a:cubicBezTo>
                    <a:pt x="3073914" y="445573"/>
                    <a:pt x="3074544" y="447833"/>
                    <a:pt x="3074544" y="450872"/>
                  </a:cubicBezTo>
                  <a:lnTo>
                    <a:pt x="3074544" y="567947"/>
                  </a:lnTo>
                  <a:lnTo>
                    <a:pt x="2963701" y="452182"/>
                  </a:lnTo>
                  <a:cubicBezTo>
                    <a:pt x="2960347" y="448826"/>
                    <a:pt x="2958670" y="446100"/>
                    <a:pt x="2958670" y="444004"/>
                  </a:cubicBezTo>
                  <a:cubicBezTo>
                    <a:pt x="2958670" y="442431"/>
                    <a:pt x="2961547" y="440925"/>
                    <a:pt x="2967301" y="439486"/>
                  </a:cubicBezTo>
                  <a:lnTo>
                    <a:pt x="2967301" y="426952"/>
                  </a:lnTo>
                  <a:close/>
                  <a:moveTo>
                    <a:pt x="2446131" y="426952"/>
                  </a:moveTo>
                  <a:lnTo>
                    <a:pt x="2446131" y="439370"/>
                  </a:lnTo>
                  <a:cubicBezTo>
                    <a:pt x="2451975" y="441149"/>
                    <a:pt x="2455535" y="442767"/>
                    <a:pt x="2456813" y="444223"/>
                  </a:cubicBezTo>
                  <a:cubicBezTo>
                    <a:pt x="2458092" y="445679"/>
                    <a:pt x="2458730" y="447896"/>
                    <a:pt x="2458730" y="450872"/>
                  </a:cubicBezTo>
                  <a:lnTo>
                    <a:pt x="2458730" y="630618"/>
                  </a:lnTo>
                  <a:cubicBezTo>
                    <a:pt x="2458730" y="633695"/>
                    <a:pt x="2458067" y="636008"/>
                    <a:pt x="2456740" y="637560"/>
                  </a:cubicBezTo>
                  <a:cubicBezTo>
                    <a:pt x="2455413" y="639110"/>
                    <a:pt x="2451877" y="640622"/>
                    <a:pt x="2446131" y="642095"/>
                  </a:cubicBezTo>
                  <a:lnTo>
                    <a:pt x="2446131" y="654538"/>
                  </a:lnTo>
                  <a:lnTo>
                    <a:pt x="2532126" y="654538"/>
                  </a:lnTo>
                  <a:lnTo>
                    <a:pt x="2532126" y="642245"/>
                  </a:lnTo>
                  <a:cubicBezTo>
                    <a:pt x="2526202" y="640443"/>
                    <a:pt x="2522620" y="638816"/>
                    <a:pt x="2521383" y="637363"/>
                  </a:cubicBezTo>
                  <a:cubicBezTo>
                    <a:pt x="2520146" y="635910"/>
                    <a:pt x="2519527" y="633601"/>
                    <a:pt x="2519527" y="630437"/>
                  </a:cubicBezTo>
                  <a:lnTo>
                    <a:pt x="2519527" y="450860"/>
                  </a:lnTo>
                  <a:cubicBezTo>
                    <a:pt x="2519527" y="447735"/>
                    <a:pt x="2520143" y="445450"/>
                    <a:pt x="2521375" y="444004"/>
                  </a:cubicBezTo>
                  <a:cubicBezTo>
                    <a:pt x="2522607" y="442558"/>
                    <a:pt x="2526191" y="441015"/>
                    <a:pt x="2532126" y="439373"/>
                  </a:cubicBezTo>
                  <a:lnTo>
                    <a:pt x="2532126" y="426952"/>
                  </a:lnTo>
                  <a:close/>
                  <a:moveTo>
                    <a:pt x="1603532" y="426952"/>
                  </a:moveTo>
                  <a:lnTo>
                    <a:pt x="1603532" y="439370"/>
                  </a:lnTo>
                  <a:cubicBezTo>
                    <a:pt x="1609375" y="441149"/>
                    <a:pt x="1612936" y="442767"/>
                    <a:pt x="1614214" y="444223"/>
                  </a:cubicBezTo>
                  <a:cubicBezTo>
                    <a:pt x="1615492" y="445679"/>
                    <a:pt x="1616131" y="447896"/>
                    <a:pt x="1616131" y="450872"/>
                  </a:cubicBezTo>
                  <a:lnTo>
                    <a:pt x="1616131" y="567234"/>
                  </a:lnTo>
                  <a:cubicBezTo>
                    <a:pt x="1616131" y="585477"/>
                    <a:pt x="1618567" y="600694"/>
                    <a:pt x="1623440" y="612884"/>
                  </a:cubicBezTo>
                  <a:cubicBezTo>
                    <a:pt x="1628923" y="626667"/>
                    <a:pt x="1639047" y="637252"/>
                    <a:pt x="1653813" y="644639"/>
                  </a:cubicBezTo>
                  <a:cubicBezTo>
                    <a:pt x="1673532" y="654438"/>
                    <a:pt x="1699368" y="659338"/>
                    <a:pt x="1731321" y="659338"/>
                  </a:cubicBezTo>
                  <a:cubicBezTo>
                    <a:pt x="1779312" y="659338"/>
                    <a:pt x="1812130" y="649003"/>
                    <a:pt x="1829777" y="628334"/>
                  </a:cubicBezTo>
                  <a:cubicBezTo>
                    <a:pt x="1840937" y="615074"/>
                    <a:pt x="1846517" y="594707"/>
                    <a:pt x="1846517" y="567234"/>
                  </a:cubicBezTo>
                  <a:lnTo>
                    <a:pt x="1846517" y="450872"/>
                  </a:lnTo>
                  <a:cubicBezTo>
                    <a:pt x="1846517" y="447743"/>
                    <a:pt x="1847133" y="445456"/>
                    <a:pt x="1848365" y="444009"/>
                  </a:cubicBezTo>
                  <a:cubicBezTo>
                    <a:pt x="1849597" y="442562"/>
                    <a:pt x="1853181" y="441017"/>
                    <a:pt x="1859116" y="439373"/>
                  </a:cubicBezTo>
                  <a:lnTo>
                    <a:pt x="1859116" y="426952"/>
                  </a:lnTo>
                  <a:lnTo>
                    <a:pt x="1777721" y="426952"/>
                  </a:lnTo>
                  <a:lnTo>
                    <a:pt x="1777721" y="439392"/>
                  </a:lnTo>
                  <a:cubicBezTo>
                    <a:pt x="1783727" y="441173"/>
                    <a:pt x="1787328" y="442771"/>
                    <a:pt x="1788525" y="444185"/>
                  </a:cubicBezTo>
                  <a:cubicBezTo>
                    <a:pt x="1789722" y="445600"/>
                    <a:pt x="1790320" y="447829"/>
                    <a:pt x="1790320" y="450872"/>
                  </a:cubicBezTo>
                  <a:lnTo>
                    <a:pt x="1790320" y="556638"/>
                  </a:lnTo>
                  <a:cubicBezTo>
                    <a:pt x="1790320" y="568531"/>
                    <a:pt x="1789364" y="577466"/>
                    <a:pt x="1787453" y="583444"/>
                  </a:cubicBezTo>
                  <a:cubicBezTo>
                    <a:pt x="1785542" y="589422"/>
                    <a:pt x="1784524" y="593936"/>
                    <a:pt x="1784399" y="596985"/>
                  </a:cubicBezTo>
                  <a:cubicBezTo>
                    <a:pt x="1769947" y="605489"/>
                    <a:pt x="1753055" y="609741"/>
                    <a:pt x="1733721" y="609741"/>
                  </a:cubicBezTo>
                  <a:cubicBezTo>
                    <a:pt x="1714428" y="609741"/>
                    <a:pt x="1699787" y="605781"/>
                    <a:pt x="1689798" y="597860"/>
                  </a:cubicBezTo>
                  <a:cubicBezTo>
                    <a:pt x="1685119" y="594209"/>
                    <a:pt x="1681804" y="589424"/>
                    <a:pt x="1679854" y="583506"/>
                  </a:cubicBezTo>
                  <a:cubicBezTo>
                    <a:pt x="1677903" y="577589"/>
                    <a:pt x="1676927" y="568633"/>
                    <a:pt x="1676927" y="556638"/>
                  </a:cubicBezTo>
                  <a:lnTo>
                    <a:pt x="1676927" y="450872"/>
                  </a:lnTo>
                  <a:cubicBezTo>
                    <a:pt x="1676927" y="447783"/>
                    <a:pt x="1677549" y="445497"/>
                    <a:pt x="1678793" y="444013"/>
                  </a:cubicBezTo>
                  <a:cubicBezTo>
                    <a:pt x="1680036" y="442530"/>
                    <a:pt x="1683614" y="440980"/>
                    <a:pt x="1689526" y="439364"/>
                  </a:cubicBezTo>
                  <a:lnTo>
                    <a:pt x="1689526" y="426952"/>
                  </a:lnTo>
                  <a:close/>
                  <a:moveTo>
                    <a:pt x="1312656" y="426952"/>
                  </a:moveTo>
                  <a:lnTo>
                    <a:pt x="1312656" y="439370"/>
                  </a:lnTo>
                  <a:cubicBezTo>
                    <a:pt x="1318500" y="441149"/>
                    <a:pt x="1322060" y="442767"/>
                    <a:pt x="1323338" y="444223"/>
                  </a:cubicBezTo>
                  <a:cubicBezTo>
                    <a:pt x="1324616" y="445679"/>
                    <a:pt x="1325255" y="447896"/>
                    <a:pt x="1325255" y="450872"/>
                  </a:cubicBezTo>
                  <a:lnTo>
                    <a:pt x="1325255" y="630618"/>
                  </a:lnTo>
                  <a:cubicBezTo>
                    <a:pt x="1325255" y="633695"/>
                    <a:pt x="1324592" y="636008"/>
                    <a:pt x="1323265" y="637560"/>
                  </a:cubicBezTo>
                  <a:cubicBezTo>
                    <a:pt x="1321938" y="639110"/>
                    <a:pt x="1318402" y="640622"/>
                    <a:pt x="1312656" y="642095"/>
                  </a:cubicBezTo>
                  <a:lnTo>
                    <a:pt x="1312656" y="654538"/>
                  </a:lnTo>
                  <a:lnTo>
                    <a:pt x="1445461" y="654538"/>
                  </a:lnTo>
                  <a:cubicBezTo>
                    <a:pt x="1466301" y="654538"/>
                    <a:pt x="1483779" y="652546"/>
                    <a:pt x="1497895" y="648560"/>
                  </a:cubicBezTo>
                  <a:cubicBezTo>
                    <a:pt x="1512011" y="644575"/>
                    <a:pt x="1524314" y="638086"/>
                    <a:pt x="1534805" y="629093"/>
                  </a:cubicBezTo>
                  <a:cubicBezTo>
                    <a:pt x="1558162" y="608877"/>
                    <a:pt x="1569841" y="579428"/>
                    <a:pt x="1569841" y="540745"/>
                  </a:cubicBezTo>
                  <a:cubicBezTo>
                    <a:pt x="1569841" y="520040"/>
                    <a:pt x="1566376" y="501809"/>
                    <a:pt x="1559447" y="486052"/>
                  </a:cubicBezTo>
                  <a:cubicBezTo>
                    <a:pt x="1549500" y="463428"/>
                    <a:pt x="1533159" y="447186"/>
                    <a:pt x="1510425" y="437326"/>
                  </a:cubicBezTo>
                  <a:cubicBezTo>
                    <a:pt x="1494424" y="430410"/>
                    <a:pt x="1472769" y="426952"/>
                    <a:pt x="1445461" y="426952"/>
                  </a:cubicBezTo>
                  <a:close/>
                  <a:moveTo>
                    <a:pt x="703056" y="426952"/>
                  </a:moveTo>
                  <a:lnTo>
                    <a:pt x="703056" y="439370"/>
                  </a:lnTo>
                  <a:cubicBezTo>
                    <a:pt x="708900" y="441149"/>
                    <a:pt x="712460" y="442767"/>
                    <a:pt x="713738" y="444223"/>
                  </a:cubicBezTo>
                  <a:cubicBezTo>
                    <a:pt x="715016" y="445679"/>
                    <a:pt x="715655" y="447896"/>
                    <a:pt x="715655" y="450872"/>
                  </a:cubicBezTo>
                  <a:lnTo>
                    <a:pt x="715655" y="630618"/>
                  </a:lnTo>
                  <a:cubicBezTo>
                    <a:pt x="715655" y="633695"/>
                    <a:pt x="714992" y="636008"/>
                    <a:pt x="713665" y="637560"/>
                  </a:cubicBezTo>
                  <a:cubicBezTo>
                    <a:pt x="712338" y="639110"/>
                    <a:pt x="708802" y="640622"/>
                    <a:pt x="703056" y="642095"/>
                  </a:cubicBezTo>
                  <a:lnTo>
                    <a:pt x="703056" y="654538"/>
                  </a:lnTo>
                  <a:lnTo>
                    <a:pt x="789051" y="654538"/>
                  </a:lnTo>
                  <a:lnTo>
                    <a:pt x="789051" y="642242"/>
                  </a:lnTo>
                  <a:cubicBezTo>
                    <a:pt x="783126" y="640444"/>
                    <a:pt x="779545" y="638820"/>
                    <a:pt x="778308" y="637369"/>
                  </a:cubicBezTo>
                  <a:cubicBezTo>
                    <a:pt x="777070" y="635918"/>
                    <a:pt x="776452" y="633612"/>
                    <a:pt x="776452" y="630452"/>
                  </a:cubicBezTo>
                  <a:lnTo>
                    <a:pt x="776452" y="564344"/>
                  </a:lnTo>
                  <a:lnTo>
                    <a:pt x="822846" y="564344"/>
                  </a:lnTo>
                  <a:lnTo>
                    <a:pt x="867334" y="627205"/>
                  </a:lnTo>
                  <a:cubicBezTo>
                    <a:pt x="869800" y="631353"/>
                    <a:pt x="871034" y="634393"/>
                    <a:pt x="871034" y="636327"/>
                  </a:cubicBezTo>
                  <a:cubicBezTo>
                    <a:pt x="871034" y="638360"/>
                    <a:pt x="867634" y="640290"/>
                    <a:pt x="860834" y="642117"/>
                  </a:cubicBezTo>
                  <a:lnTo>
                    <a:pt x="860834" y="654538"/>
                  </a:lnTo>
                  <a:lnTo>
                    <a:pt x="961240" y="654538"/>
                  </a:lnTo>
                  <a:lnTo>
                    <a:pt x="961240" y="641895"/>
                  </a:lnTo>
                  <a:cubicBezTo>
                    <a:pt x="953980" y="640577"/>
                    <a:pt x="948306" y="638169"/>
                    <a:pt x="944218" y="634674"/>
                  </a:cubicBezTo>
                  <a:cubicBezTo>
                    <a:pt x="940130" y="631178"/>
                    <a:pt x="933117" y="623607"/>
                    <a:pt x="923180" y="611960"/>
                  </a:cubicBezTo>
                  <a:lnTo>
                    <a:pt x="886242" y="560616"/>
                  </a:lnTo>
                  <a:cubicBezTo>
                    <a:pt x="906568" y="556837"/>
                    <a:pt x="921949" y="549595"/>
                    <a:pt x="932386" y="538889"/>
                  </a:cubicBezTo>
                  <a:cubicBezTo>
                    <a:pt x="942823" y="528183"/>
                    <a:pt x="948041" y="513435"/>
                    <a:pt x="948041" y="494645"/>
                  </a:cubicBezTo>
                  <a:cubicBezTo>
                    <a:pt x="948041" y="469907"/>
                    <a:pt x="939473" y="451948"/>
                    <a:pt x="922337" y="440770"/>
                  </a:cubicBezTo>
                  <a:cubicBezTo>
                    <a:pt x="914199" y="435535"/>
                    <a:pt x="904983" y="431923"/>
                    <a:pt x="894687" y="429935"/>
                  </a:cubicBezTo>
                  <a:cubicBezTo>
                    <a:pt x="884390" y="427946"/>
                    <a:pt x="869845" y="426952"/>
                    <a:pt x="851050" y="426952"/>
                  </a:cubicBezTo>
                  <a:close/>
                  <a:moveTo>
                    <a:pt x="5702129" y="422152"/>
                  </a:moveTo>
                  <a:cubicBezTo>
                    <a:pt x="5663852" y="422596"/>
                    <a:pt x="5632824" y="431762"/>
                    <a:pt x="5609044" y="449651"/>
                  </a:cubicBezTo>
                  <a:cubicBezTo>
                    <a:pt x="5580035" y="471497"/>
                    <a:pt x="5565531" y="501862"/>
                    <a:pt x="5565531" y="540745"/>
                  </a:cubicBezTo>
                  <a:cubicBezTo>
                    <a:pt x="5565531" y="579222"/>
                    <a:pt x="5579515" y="607716"/>
                    <a:pt x="5607482" y="626227"/>
                  </a:cubicBezTo>
                  <a:cubicBezTo>
                    <a:pt x="5632182" y="648301"/>
                    <a:pt x="5662462" y="659338"/>
                    <a:pt x="5698320" y="659338"/>
                  </a:cubicBezTo>
                  <a:cubicBezTo>
                    <a:pt x="5734218" y="659338"/>
                    <a:pt x="5764018" y="650172"/>
                    <a:pt x="5787721" y="631840"/>
                  </a:cubicBezTo>
                  <a:cubicBezTo>
                    <a:pt x="5816650" y="609543"/>
                    <a:pt x="5831115" y="579767"/>
                    <a:pt x="5831115" y="542511"/>
                  </a:cubicBezTo>
                  <a:cubicBezTo>
                    <a:pt x="5831115" y="502942"/>
                    <a:pt x="5817197" y="474209"/>
                    <a:pt x="5789361" y="456313"/>
                  </a:cubicBezTo>
                  <a:cubicBezTo>
                    <a:pt x="5764200" y="433539"/>
                    <a:pt x="5735123" y="422152"/>
                    <a:pt x="5702129" y="422152"/>
                  </a:cubicBezTo>
                  <a:close/>
                  <a:moveTo>
                    <a:pt x="5415765" y="422152"/>
                  </a:moveTo>
                  <a:cubicBezTo>
                    <a:pt x="5387311" y="422152"/>
                    <a:pt x="5363329" y="428114"/>
                    <a:pt x="5343820" y="440039"/>
                  </a:cubicBezTo>
                  <a:cubicBezTo>
                    <a:pt x="5321911" y="453490"/>
                    <a:pt x="5310956" y="472989"/>
                    <a:pt x="5310956" y="498535"/>
                  </a:cubicBezTo>
                  <a:cubicBezTo>
                    <a:pt x="5310956" y="509949"/>
                    <a:pt x="5313466" y="520471"/>
                    <a:pt x="5318486" y="530102"/>
                  </a:cubicBezTo>
                  <a:cubicBezTo>
                    <a:pt x="5323508" y="539733"/>
                    <a:pt x="5330507" y="547356"/>
                    <a:pt x="5339485" y="552972"/>
                  </a:cubicBezTo>
                  <a:cubicBezTo>
                    <a:pt x="5346396" y="557260"/>
                    <a:pt x="5354350" y="560479"/>
                    <a:pt x="5363349" y="562631"/>
                  </a:cubicBezTo>
                  <a:cubicBezTo>
                    <a:pt x="5372349" y="564783"/>
                    <a:pt x="5385294" y="566525"/>
                    <a:pt x="5402185" y="567856"/>
                  </a:cubicBezTo>
                  <a:lnTo>
                    <a:pt x="5432954" y="570406"/>
                  </a:lnTo>
                  <a:cubicBezTo>
                    <a:pt x="5448948" y="571818"/>
                    <a:pt x="5459936" y="573524"/>
                    <a:pt x="5465922" y="575524"/>
                  </a:cubicBezTo>
                  <a:cubicBezTo>
                    <a:pt x="5473538" y="578070"/>
                    <a:pt x="5477346" y="582367"/>
                    <a:pt x="5477346" y="588417"/>
                  </a:cubicBezTo>
                  <a:cubicBezTo>
                    <a:pt x="5477346" y="596475"/>
                    <a:pt x="5470549" y="602812"/>
                    <a:pt x="5456953" y="607429"/>
                  </a:cubicBezTo>
                  <a:cubicBezTo>
                    <a:pt x="5448262" y="610170"/>
                    <a:pt x="5437177" y="611541"/>
                    <a:pt x="5423699" y="611541"/>
                  </a:cubicBezTo>
                  <a:cubicBezTo>
                    <a:pt x="5408242" y="611541"/>
                    <a:pt x="5392778" y="609497"/>
                    <a:pt x="5377308" y="605410"/>
                  </a:cubicBezTo>
                  <a:cubicBezTo>
                    <a:pt x="5361838" y="601323"/>
                    <a:pt x="5350009" y="596242"/>
                    <a:pt x="5341823" y="590167"/>
                  </a:cubicBezTo>
                  <a:cubicBezTo>
                    <a:pt x="5342212" y="589388"/>
                    <a:pt x="5342407" y="587845"/>
                    <a:pt x="5342407" y="585539"/>
                  </a:cubicBezTo>
                  <a:cubicBezTo>
                    <a:pt x="5342407" y="585277"/>
                    <a:pt x="5342407" y="583884"/>
                    <a:pt x="5342407" y="581361"/>
                  </a:cubicBezTo>
                  <a:lnTo>
                    <a:pt x="5331098" y="578008"/>
                  </a:lnTo>
                  <a:lnTo>
                    <a:pt x="5306756" y="637958"/>
                  </a:lnTo>
                  <a:lnTo>
                    <a:pt x="5317227" y="641692"/>
                  </a:lnTo>
                  <a:cubicBezTo>
                    <a:pt x="5319911" y="638557"/>
                    <a:pt x="5321806" y="636989"/>
                    <a:pt x="5322915" y="636989"/>
                  </a:cubicBezTo>
                  <a:cubicBezTo>
                    <a:pt x="5323748" y="636989"/>
                    <a:pt x="5324960" y="637342"/>
                    <a:pt x="5326552" y="638049"/>
                  </a:cubicBezTo>
                  <a:cubicBezTo>
                    <a:pt x="5357844" y="652241"/>
                    <a:pt x="5390359" y="659338"/>
                    <a:pt x="5424099" y="659338"/>
                  </a:cubicBezTo>
                  <a:cubicBezTo>
                    <a:pt x="5457755" y="659338"/>
                    <a:pt x="5484514" y="652915"/>
                    <a:pt x="5504375" y="640070"/>
                  </a:cubicBezTo>
                  <a:cubicBezTo>
                    <a:pt x="5525820" y="626275"/>
                    <a:pt x="5536542" y="607490"/>
                    <a:pt x="5536542" y="583714"/>
                  </a:cubicBezTo>
                  <a:cubicBezTo>
                    <a:pt x="5536542" y="570736"/>
                    <a:pt x="5533098" y="558973"/>
                    <a:pt x="5526211" y="548426"/>
                  </a:cubicBezTo>
                  <a:cubicBezTo>
                    <a:pt x="5520814" y="540116"/>
                    <a:pt x="5511850" y="533211"/>
                    <a:pt x="5499319" y="527712"/>
                  </a:cubicBezTo>
                  <a:cubicBezTo>
                    <a:pt x="5488803" y="519439"/>
                    <a:pt x="5469634" y="514227"/>
                    <a:pt x="5441810" y="512075"/>
                  </a:cubicBezTo>
                  <a:lnTo>
                    <a:pt x="5412175" y="509822"/>
                  </a:lnTo>
                  <a:cubicBezTo>
                    <a:pt x="5392301" y="508220"/>
                    <a:pt x="5379495" y="506287"/>
                    <a:pt x="5373758" y="504024"/>
                  </a:cubicBezTo>
                  <a:cubicBezTo>
                    <a:pt x="5368021" y="501761"/>
                    <a:pt x="5365153" y="498297"/>
                    <a:pt x="5365153" y="493632"/>
                  </a:cubicBezTo>
                  <a:cubicBezTo>
                    <a:pt x="5365153" y="485810"/>
                    <a:pt x="5371276" y="479686"/>
                    <a:pt x="5383523" y="475262"/>
                  </a:cubicBezTo>
                  <a:cubicBezTo>
                    <a:pt x="5392988" y="471853"/>
                    <a:pt x="5403779" y="470149"/>
                    <a:pt x="5415900" y="470149"/>
                  </a:cubicBezTo>
                  <a:cubicBezTo>
                    <a:pt x="5430301" y="470149"/>
                    <a:pt x="5444563" y="472247"/>
                    <a:pt x="5458686" y="476441"/>
                  </a:cubicBezTo>
                  <a:cubicBezTo>
                    <a:pt x="5472809" y="480636"/>
                    <a:pt x="5483358" y="485853"/>
                    <a:pt x="5490332" y="492092"/>
                  </a:cubicBezTo>
                  <a:cubicBezTo>
                    <a:pt x="5492205" y="493783"/>
                    <a:pt x="5493141" y="496998"/>
                    <a:pt x="5493141" y="501735"/>
                  </a:cubicBezTo>
                  <a:lnTo>
                    <a:pt x="5503613" y="505835"/>
                  </a:lnTo>
                  <a:lnTo>
                    <a:pt x="5532542" y="449060"/>
                  </a:lnTo>
                  <a:lnTo>
                    <a:pt x="5523077" y="444110"/>
                  </a:lnTo>
                  <a:cubicBezTo>
                    <a:pt x="5519149" y="446987"/>
                    <a:pt x="5516654" y="448426"/>
                    <a:pt x="5515593" y="448426"/>
                  </a:cubicBezTo>
                  <a:cubicBezTo>
                    <a:pt x="5514099" y="448426"/>
                    <a:pt x="5510943" y="447309"/>
                    <a:pt x="5506122" y="445076"/>
                  </a:cubicBezTo>
                  <a:cubicBezTo>
                    <a:pt x="5488067" y="436706"/>
                    <a:pt x="5472295" y="430792"/>
                    <a:pt x="5458806" y="427336"/>
                  </a:cubicBezTo>
                  <a:cubicBezTo>
                    <a:pt x="5445318" y="423880"/>
                    <a:pt x="5430970" y="422152"/>
                    <a:pt x="5415765" y="422152"/>
                  </a:cubicBezTo>
                  <a:close/>
                  <a:moveTo>
                    <a:pt x="3778079" y="422152"/>
                  </a:moveTo>
                  <a:cubicBezTo>
                    <a:pt x="3739802" y="422596"/>
                    <a:pt x="3708774" y="431762"/>
                    <a:pt x="3684994" y="449651"/>
                  </a:cubicBezTo>
                  <a:cubicBezTo>
                    <a:pt x="3655985" y="471497"/>
                    <a:pt x="3641481" y="501862"/>
                    <a:pt x="3641481" y="540745"/>
                  </a:cubicBezTo>
                  <a:cubicBezTo>
                    <a:pt x="3641481" y="579222"/>
                    <a:pt x="3655465" y="607716"/>
                    <a:pt x="3683432" y="626227"/>
                  </a:cubicBezTo>
                  <a:cubicBezTo>
                    <a:pt x="3708132" y="648301"/>
                    <a:pt x="3738412" y="659338"/>
                    <a:pt x="3774270" y="659338"/>
                  </a:cubicBezTo>
                  <a:cubicBezTo>
                    <a:pt x="3810168" y="659338"/>
                    <a:pt x="3839968" y="650172"/>
                    <a:pt x="3863671" y="631840"/>
                  </a:cubicBezTo>
                  <a:cubicBezTo>
                    <a:pt x="3892601" y="609543"/>
                    <a:pt x="3907065" y="579767"/>
                    <a:pt x="3907065" y="542511"/>
                  </a:cubicBezTo>
                  <a:cubicBezTo>
                    <a:pt x="3907065" y="502942"/>
                    <a:pt x="3893147" y="474209"/>
                    <a:pt x="3865311" y="456313"/>
                  </a:cubicBezTo>
                  <a:cubicBezTo>
                    <a:pt x="3840151" y="433539"/>
                    <a:pt x="3811073" y="422152"/>
                    <a:pt x="3778079" y="422152"/>
                  </a:cubicBezTo>
                  <a:close/>
                  <a:moveTo>
                    <a:pt x="2701754" y="422152"/>
                  </a:moveTo>
                  <a:cubicBezTo>
                    <a:pt x="2663478" y="422596"/>
                    <a:pt x="2632449" y="431762"/>
                    <a:pt x="2608669" y="449651"/>
                  </a:cubicBezTo>
                  <a:cubicBezTo>
                    <a:pt x="2579661" y="471497"/>
                    <a:pt x="2565157" y="501862"/>
                    <a:pt x="2565157" y="540745"/>
                  </a:cubicBezTo>
                  <a:cubicBezTo>
                    <a:pt x="2565157" y="579222"/>
                    <a:pt x="2579140" y="607716"/>
                    <a:pt x="2607107" y="626227"/>
                  </a:cubicBezTo>
                  <a:cubicBezTo>
                    <a:pt x="2631808" y="648301"/>
                    <a:pt x="2662087" y="659338"/>
                    <a:pt x="2697946" y="659338"/>
                  </a:cubicBezTo>
                  <a:cubicBezTo>
                    <a:pt x="2733843" y="659338"/>
                    <a:pt x="2763643" y="650172"/>
                    <a:pt x="2787346" y="631840"/>
                  </a:cubicBezTo>
                  <a:cubicBezTo>
                    <a:pt x="2816276" y="609543"/>
                    <a:pt x="2830740" y="579767"/>
                    <a:pt x="2830740" y="542511"/>
                  </a:cubicBezTo>
                  <a:cubicBezTo>
                    <a:pt x="2830740" y="502942"/>
                    <a:pt x="2816823" y="474209"/>
                    <a:pt x="2788987" y="456313"/>
                  </a:cubicBezTo>
                  <a:cubicBezTo>
                    <a:pt x="2763826" y="433539"/>
                    <a:pt x="2734748" y="422152"/>
                    <a:pt x="2701754" y="422152"/>
                  </a:cubicBezTo>
                  <a:close/>
                  <a:moveTo>
                    <a:pt x="2032323" y="422152"/>
                  </a:moveTo>
                  <a:cubicBezTo>
                    <a:pt x="1982643" y="422152"/>
                    <a:pt x="1945701" y="438131"/>
                    <a:pt x="1921496" y="470087"/>
                  </a:cubicBezTo>
                  <a:cubicBezTo>
                    <a:pt x="1906103" y="490500"/>
                    <a:pt x="1898407" y="514053"/>
                    <a:pt x="1898407" y="540745"/>
                  </a:cubicBezTo>
                  <a:cubicBezTo>
                    <a:pt x="1898407" y="560167"/>
                    <a:pt x="1902456" y="576167"/>
                    <a:pt x="1910556" y="588745"/>
                  </a:cubicBezTo>
                  <a:cubicBezTo>
                    <a:pt x="1918678" y="607936"/>
                    <a:pt x="1929388" y="622628"/>
                    <a:pt x="1942685" y="632821"/>
                  </a:cubicBezTo>
                  <a:cubicBezTo>
                    <a:pt x="1966000" y="650499"/>
                    <a:pt x="1996010" y="659338"/>
                    <a:pt x="2032714" y="659338"/>
                  </a:cubicBezTo>
                  <a:cubicBezTo>
                    <a:pt x="2051117" y="659338"/>
                    <a:pt x="2067341" y="657258"/>
                    <a:pt x="2081384" y="653098"/>
                  </a:cubicBezTo>
                  <a:cubicBezTo>
                    <a:pt x="2095428" y="648937"/>
                    <a:pt x="2109877" y="641710"/>
                    <a:pt x="2124730" y="631415"/>
                  </a:cubicBezTo>
                  <a:cubicBezTo>
                    <a:pt x="2135486" y="626565"/>
                    <a:pt x="2141588" y="624140"/>
                    <a:pt x="2143035" y="624140"/>
                  </a:cubicBezTo>
                  <a:cubicBezTo>
                    <a:pt x="2143927" y="624140"/>
                    <a:pt x="2146431" y="625255"/>
                    <a:pt x="2150547" y="627484"/>
                  </a:cubicBezTo>
                  <a:lnTo>
                    <a:pt x="2159191" y="621087"/>
                  </a:lnTo>
                  <a:lnTo>
                    <a:pt x="2122868" y="567778"/>
                  </a:lnTo>
                  <a:lnTo>
                    <a:pt x="2113584" y="573349"/>
                  </a:lnTo>
                  <a:cubicBezTo>
                    <a:pt x="2113976" y="578255"/>
                    <a:pt x="2114172" y="580673"/>
                    <a:pt x="2114172" y="580602"/>
                  </a:cubicBezTo>
                  <a:cubicBezTo>
                    <a:pt x="2114172" y="584439"/>
                    <a:pt x="2106990" y="590646"/>
                    <a:pt x="2092626" y="599223"/>
                  </a:cubicBezTo>
                  <a:cubicBezTo>
                    <a:pt x="2076254" y="606235"/>
                    <a:pt x="2059112" y="609741"/>
                    <a:pt x="2041201" y="609741"/>
                  </a:cubicBezTo>
                  <a:cubicBezTo>
                    <a:pt x="2018542" y="609741"/>
                    <a:pt x="1999809" y="603845"/>
                    <a:pt x="1985001" y="592054"/>
                  </a:cubicBezTo>
                  <a:cubicBezTo>
                    <a:pt x="1968469" y="578862"/>
                    <a:pt x="1960203" y="561758"/>
                    <a:pt x="1960203" y="540745"/>
                  </a:cubicBezTo>
                  <a:cubicBezTo>
                    <a:pt x="1960203" y="519905"/>
                    <a:pt x="1969016" y="501826"/>
                    <a:pt x="1986642" y="486508"/>
                  </a:cubicBezTo>
                  <a:cubicBezTo>
                    <a:pt x="2000283" y="476669"/>
                    <a:pt x="2018469" y="471749"/>
                    <a:pt x="2041201" y="471749"/>
                  </a:cubicBezTo>
                  <a:cubicBezTo>
                    <a:pt x="2057500" y="471749"/>
                    <a:pt x="2073780" y="475491"/>
                    <a:pt x="2090042" y="482974"/>
                  </a:cubicBezTo>
                  <a:cubicBezTo>
                    <a:pt x="2106128" y="490348"/>
                    <a:pt x="2114172" y="496353"/>
                    <a:pt x="2114172" y="500988"/>
                  </a:cubicBezTo>
                  <a:cubicBezTo>
                    <a:pt x="2114172" y="501211"/>
                    <a:pt x="2114121" y="501786"/>
                    <a:pt x="2114018" y="502713"/>
                  </a:cubicBezTo>
                  <a:cubicBezTo>
                    <a:pt x="2113885" y="503107"/>
                    <a:pt x="2113740" y="505003"/>
                    <a:pt x="2113584" y="508400"/>
                  </a:cubicBezTo>
                  <a:lnTo>
                    <a:pt x="2122943" y="513590"/>
                  </a:lnTo>
                  <a:lnTo>
                    <a:pt x="2159191" y="460769"/>
                  </a:lnTo>
                  <a:lnTo>
                    <a:pt x="2150613" y="454010"/>
                  </a:lnTo>
                  <a:cubicBezTo>
                    <a:pt x="2146511" y="456239"/>
                    <a:pt x="2143985" y="457353"/>
                    <a:pt x="2143035" y="457353"/>
                  </a:cubicBezTo>
                  <a:cubicBezTo>
                    <a:pt x="2141519" y="457353"/>
                    <a:pt x="2135025" y="454928"/>
                    <a:pt x="2123555" y="450079"/>
                  </a:cubicBezTo>
                  <a:cubicBezTo>
                    <a:pt x="2109660" y="439850"/>
                    <a:pt x="2095535" y="432639"/>
                    <a:pt x="2081178" y="428444"/>
                  </a:cubicBezTo>
                  <a:cubicBezTo>
                    <a:pt x="2066822" y="424250"/>
                    <a:pt x="2050537" y="422152"/>
                    <a:pt x="2032323" y="422152"/>
                  </a:cubicBezTo>
                  <a:close/>
                  <a:moveTo>
                    <a:pt x="1130129" y="422152"/>
                  </a:moveTo>
                  <a:cubicBezTo>
                    <a:pt x="1091852" y="422596"/>
                    <a:pt x="1060824" y="431762"/>
                    <a:pt x="1037044" y="449651"/>
                  </a:cubicBezTo>
                  <a:cubicBezTo>
                    <a:pt x="1008036" y="471497"/>
                    <a:pt x="993531" y="501862"/>
                    <a:pt x="993531" y="540745"/>
                  </a:cubicBezTo>
                  <a:cubicBezTo>
                    <a:pt x="993531" y="579222"/>
                    <a:pt x="1007515" y="607716"/>
                    <a:pt x="1035482" y="626227"/>
                  </a:cubicBezTo>
                  <a:cubicBezTo>
                    <a:pt x="1060183" y="648301"/>
                    <a:pt x="1090462" y="659338"/>
                    <a:pt x="1126320" y="659338"/>
                  </a:cubicBezTo>
                  <a:cubicBezTo>
                    <a:pt x="1162218" y="659338"/>
                    <a:pt x="1192018" y="650172"/>
                    <a:pt x="1215721" y="631840"/>
                  </a:cubicBezTo>
                  <a:cubicBezTo>
                    <a:pt x="1244650" y="609543"/>
                    <a:pt x="1259115" y="579767"/>
                    <a:pt x="1259115" y="542511"/>
                  </a:cubicBezTo>
                  <a:cubicBezTo>
                    <a:pt x="1259115" y="502942"/>
                    <a:pt x="1245197" y="474209"/>
                    <a:pt x="1217362" y="456313"/>
                  </a:cubicBezTo>
                  <a:cubicBezTo>
                    <a:pt x="1192201" y="433539"/>
                    <a:pt x="1163123" y="422152"/>
                    <a:pt x="1130129" y="422152"/>
                  </a:cubicBezTo>
                  <a:close/>
                  <a:moveTo>
                    <a:pt x="7089380" y="414353"/>
                  </a:moveTo>
                  <a:cubicBezTo>
                    <a:pt x="7087741" y="420275"/>
                    <a:pt x="7086194" y="423856"/>
                    <a:pt x="7084740" y="425094"/>
                  </a:cubicBezTo>
                  <a:cubicBezTo>
                    <a:pt x="7083286" y="426333"/>
                    <a:pt x="7080951" y="426952"/>
                    <a:pt x="7077734" y="426952"/>
                  </a:cubicBezTo>
                  <a:lnTo>
                    <a:pt x="6875256" y="426952"/>
                  </a:lnTo>
                  <a:lnTo>
                    <a:pt x="6875256" y="439370"/>
                  </a:lnTo>
                  <a:cubicBezTo>
                    <a:pt x="6881100" y="441149"/>
                    <a:pt x="6884660" y="442767"/>
                    <a:pt x="6885938" y="444223"/>
                  </a:cubicBezTo>
                  <a:cubicBezTo>
                    <a:pt x="6887216" y="445679"/>
                    <a:pt x="6887855" y="447896"/>
                    <a:pt x="6887855" y="450872"/>
                  </a:cubicBezTo>
                  <a:lnTo>
                    <a:pt x="6887855" y="630618"/>
                  </a:lnTo>
                  <a:cubicBezTo>
                    <a:pt x="6887855" y="633695"/>
                    <a:pt x="6887192" y="636008"/>
                    <a:pt x="6885865" y="637560"/>
                  </a:cubicBezTo>
                  <a:cubicBezTo>
                    <a:pt x="6884537" y="639110"/>
                    <a:pt x="6881001" y="640622"/>
                    <a:pt x="6875256" y="642095"/>
                  </a:cubicBezTo>
                  <a:lnTo>
                    <a:pt x="6875256" y="654538"/>
                  </a:lnTo>
                  <a:lnTo>
                    <a:pt x="7083734" y="654538"/>
                  </a:lnTo>
                  <a:cubicBezTo>
                    <a:pt x="7086767" y="654538"/>
                    <a:pt x="7089057" y="655202"/>
                    <a:pt x="7090605" y="656529"/>
                  </a:cubicBezTo>
                  <a:cubicBezTo>
                    <a:pt x="7092153" y="657856"/>
                    <a:pt x="7093663" y="661392"/>
                    <a:pt x="7095136" y="667137"/>
                  </a:cubicBezTo>
                  <a:lnTo>
                    <a:pt x="7107842" y="667137"/>
                  </a:lnTo>
                  <a:lnTo>
                    <a:pt x="7107842" y="594142"/>
                  </a:lnTo>
                  <a:lnTo>
                    <a:pt x="7095186" y="594142"/>
                  </a:lnTo>
                  <a:cubicBezTo>
                    <a:pt x="7093573" y="600048"/>
                    <a:pt x="7092025" y="603624"/>
                    <a:pt x="7090538" y="604871"/>
                  </a:cubicBezTo>
                  <a:cubicBezTo>
                    <a:pt x="7089052" y="606118"/>
                    <a:pt x="7086788" y="606741"/>
                    <a:pt x="7083746" y="606741"/>
                  </a:cubicBezTo>
                  <a:lnTo>
                    <a:pt x="6948651" y="606741"/>
                  </a:lnTo>
                  <a:lnTo>
                    <a:pt x="6948651" y="561144"/>
                  </a:lnTo>
                  <a:lnTo>
                    <a:pt x="7027149" y="561144"/>
                  </a:lnTo>
                  <a:cubicBezTo>
                    <a:pt x="7030298" y="561144"/>
                    <a:pt x="7032614" y="561789"/>
                    <a:pt x="7034099" y="563080"/>
                  </a:cubicBezTo>
                  <a:cubicBezTo>
                    <a:pt x="7035585" y="564370"/>
                    <a:pt x="7037144" y="567925"/>
                    <a:pt x="7038777" y="573743"/>
                  </a:cubicBezTo>
                  <a:lnTo>
                    <a:pt x="7051245" y="573743"/>
                  </a:lnTo>
                  <a:lnTo>
                    <a:pt x="7051245" y="502347"/>
                  </a:lnTo>
                  <a:lnTo>
                    <a:pt x="7038846" y="502347"/>
                  </a:lnTo>
                  <a:cubicBezTo>
                    <a:pt x="7037046" y="508259"/>
                    <a:pt x="7035417" y="511837"/>
                    <a:pt x="7033958" y="513081"/>
                  </a:cubicBezTo>
                  <a:cubicBezTo>
                    <a:pt x="7032501" y="514325"/>
                    <a:pt x="7030231" y="514947"/>
                    <a:pt x="7027149" y="514947"/>
                  </a:cubicBezTo>
                  <a:lnTo>
                    <a:pt x="6948651" y="514947"/>
                  </a:lnTo>
                  <a:lnTo>
                    <a:pt x="6948651" y="474749"/>
                  </a:lnTo>
                  <a:lnTo>
                    <a:pt x="7077740" y="474749"/>
                  </a:lnTo>
                  <a:cubicBezTo>
                    <a:pt x="7080869" y="474749"/>
                    <a:pt x="7083189" y="475383"/>
                    <a:pt x="7084699" y="476651"/>
                  </a:cubicBezTo>
                  <a:cubicBezTo>
                    <a:pt x="7086210" y="477918"/>
                    <a:pt x="7087767" y="481484"/>
                    <a:pt x="7089371" y="487348"/>
                  </a:cubicBezTo>
                  <a:lnTo>
                    <a:pt x="7101842" y="487348"/>
                  </a:lnTo>
                  <a:lnTo>
                    <a:pt x="7101842" y="414353"/>
                  </a:lnTo>
                  <a:close/>
                  <a:moveTo>
                    <a:pt x="2182482" y="414353"/>
                  </a:moveTo>
                  <a:lnTo>
                    <a:pt x="2182482" y="487348"/>
                  </a:lnTo>
                  <a:lnTo>
                    <a:pt x="2194879" y="487348"/>
                  </a:lnTo>
                  <a:cubicBezTo>
                    <a:pt x="2196524" y="481482"/>
                    <a:pt x="2198077" y="477916"/>
                    <a:pt x="2199536" y="476649"/>
                  </a:cubicBezTo>
                  <a:cubicBezTo>
                    <a:pt x="2200995" y="475382"/>
                    <a:pt x="2203278" y="474749"/>
                    <a:pt x="2206384" y="474749"/>
                  </a:cubicBezTo>
                  <a:lnTo>
                    <a:pt x="2267077" y="474749"/>
                  </a:lnTo>
                  <a:lnTo>
                    <a:pt x="2267077" y="630624"/>
                  </a:lnTo>
                  <a:cubicBezTo>
                    <a:pt x="2267077" y="633699"/>
                    <a:pt x="2266414" y="636011"/>
                    <a:pt x="2265087" y="637561"/>
                  </a:cubicBezTo>
                  <a:cubicBezTo>
                    <a:pt x="2263759" y="639111"/>
                    <a:pt x="2260223" y="640622"/>
                    <a:pt x="2254478" y="642095"/>
                  </a:cubicBezTo>
                  <a:lnTo>
                    <a:pt x="2254478" y="654538"/>
                  </a:lnTo>
                  <a:lnTo>
                    <a:pt x="2340473" y="654538"/>
                  </a:lnTo>
                  <a:lnTo>
                    <a:pt x="2340473" y="642245"/>
                  </a:lnTo>
                  <a:cubicBezTo>
                    <a:pt x="2334548" y="640443"/>
                    <a:pt x="2330967" y="638816"/>
                    <a:pt x="2329730" y="637364"/>
                  </a:cubicBezTo>
                  <a:cubicBezTo>
                    <a:pt x="2328492" y="635912"/>
                    <a:pt x="2327874" y="633605"/>
                    <a:pt x="2327874" y="630443"/>
                  </a:cubicBezTo>
                  <a:lnTo>
                    <a:pt x="2327874" y="474749"/>
                  </a:lnTo>
                  <a:lnTo>
                    <a:pt x="2388367" y="474749"/>
                  </a:lnTo>
                  <a:cubicBezTo>
                    <a:pt x="2391516" y="474749"/>
                    <a:pt x="2393834" y="475394"/>
                    <a:pt x="2395321" y="476685"/>
                  </a:cubicBezTo>
                  <a:cubicBezTo>
                    <a:pt x="2396807" y="477976"/>
                    <a:pt x="2398367" y="481530"/>
                    <a:pt x="2400001" y="487348"/>
                  </a:cubicBezTo>
                  <a:lnTo>
                    <a:pt x="2412468" y="487348"/>
                  </a:lnTo>
                  <a:lnTo>
                    <a:pt x="2412468" y="414353"/>
                  </a:lnTo>
                  <a:lnTo>
                    <a:pt x="2400007" y="414353"/>
                  </a:lnTo>
                  <a:cubicBezTo>
                    <a:pt x="2398367" y="420273"/>
                    <a:pt x="2396819" y="423853"/>
                    <a:pt x="2395363" y="425093"/>
                  </a:cubicBezTo>
                  <a:cubicBezTo>
                    <a:pt x="2393907" y="426332"/>
                    <a:pt x="2391568" y="426952"/>
                    <a:pt x="2388348" y="426952"/>
                  </a:cubicBezTo>
                  <a:lnTo>
                    <a:pt x="2206206" y="426952"/>
                  </a:lnTo>
                  <a:cubicBezTo>
                    <a:pt x="2203100" y="426952"/>
                    <a:pt x="2200811" y="426304"/>
                    <a:pt x="2199339" y="425007"/>
                  </a:cubicBezTo>
                  <a:cubicBezTo>
                    <a:pt x="2197867" y="423710"/>
                    <a:pt x="2196388" y="420159"/>
                    <a:pt x="2194900" y="414353"/>
                  </a:cubicBezTo>
                  <a:close/>
                  <a:moveTo>
                    <a:pt x="374481" y="378955"/>
                  </a:moveTo>
                  <a:lnTo>
                    <a:pt x="374481" y="392232"/>
                  </a:lnTo>
                  <a:cubicBezTo>
                    <a:pt x="380335" y="393853"/>
                    <a:pt x="383898" y="395388"/>
                    <a:pt x="385171" y="396838"/>
                  </a:cubicBezTo>
                  <a:cubicBezTo>
                    <a:pt x="386444" y="398288"/>
                    <a:pt x="387080" y="400499"/>
                    <a:pt x="387080" y="403472"/>
                  </a:cubicBezTo>
                  <a:lnTo>
                    <a:pt x="387080" y="630218"/>
                  </a:lnTo>
                  <a:cubicBezTo>
                    <a:pt x="387080" y="633101"/>
                    <a:pt x="386443" y="635267"/>
                    <a:pt x="385169" y="636717"/>
                  </a:cubicBezTo>
                  <a:cubicBezTo>
                    <a:pt x="383895" y="638167"/>
                    <a:pt x="380333" y="639703"/>
                    <a:pt x="374481" y="641323"/>
                  </a:cubicBezTo>
                  <a:lnTo>
                    <a:pt x="374481" y="654538"/>
                  </a:lnTo>
                  <a:lnTo>
                    <a:pt x="466275" y="654538"/>
                  </a:lnTo>
                  <a:lnTo>
                    <a:pt x="466275" y="641351"/>
                  </a:lnTo>
                  <a:cubicBezTo>
                    <a:pt x="460501" y="639870"/>
                    <a:pt x="456957" y="638386"/>
                    <a:pt x="455645" y="636897"/>
                  </a:cubicBezTo>
                  <a:cubicBezTo>
                    <a:pt x="454332" y="635409"/>
                    <a:pt x="453676" y="633181"/>
                    <a:pt x="453676" y="630215"/>
                  </a:cubicBezTo>
                  <a:lnTo>
                    <a:pt x="453676" y="545945"/>
                  </a:lnTo>
                  <a:lnTo>
                    <a:pt x="545564" y="545945"/>
                  </a:lnTo>
                  <a:cubicBezTo>
                    <a:pt x="570842" y="545945"/>
                    <a:pt x="590674" y="543389"/>
                    <a:pt x="605059" y="538276"/>
                  </a:cubicBezTo>
                  <a:cubicBezTo>
                    <a:pt x="619445" y="533164"/>
                    <a:pt x="631342" y="522337"/>
                    <a:pt x="640752" y="505794"/>
                  </a:cubicBezTo>
                  <a:cubicBezTo>
                    <a:pt x="650426" y="495713"/>
                    <a:pt x="655264" y="481233"/>
                    <a:pt x="655264" y="462353"/>
                  </a:cubicBezTo>
                  <a:cubicBezTo>
                    <a:pt x="655264" y="449300"/>
                    <a:pt x="652714" y="437630"/>
                    <a:pt x="647614" y="427346"/>
                  </a:cubicBezTo>
                  <a:cubicBezTo>
                    <a:pt x="641933" y="414334"/>
                    <a:pt x="634874" y="405805"/>
                    <a:pt x="626437" y="401760"/>
                  </a:cubicBezTo>
                  <a:cubicBezTo>
                    <a:pt x="616040" y="391992"/>
                    <a:pt x="604893" y="385749"/>
                    <a:pt x="592997" y="383031"/>
                  </a:cubicBezTo>
                  <a:cubicBezTo>
                    <a:pt x="581101" y="380314"/>
                    <a:pt x="565289" y="378955"/>
                    <a:pt x="545561" y="378955"/>
                  </a:cubicBezTo>
                  <a:close/>
                  <a:moveTo>
                    <a:pt x="3444600" y="374155"/>
                  </a:moveTo>
                  <a:cubicBezTo>
                    <a:pt x="3385645" y="374155"/>
                    <a:pt x="3341505" y="392658"/>
                    <a:pt x="3312180" y="429664"/>
                  </a:cubicBezTo>
                  <a:cubicBezTo>
                    <a:pt x="3292681" y="454280"/>
                    <a:pt x="3282931" y="483275"/>
                    <a:pt x="3282931" y="516650"/>
                  </a:cubicBezTo>
                  <a:cubicBezTo>
                    <a:pt x="3282931" y="541196"/>
                    <a:pt x="3289376" y="564303"/>
                    <a:pt x="3302264" y="585970"/>
                  </a:cubicBezTo>
                  <a:cubicBezTo>
                    <a:pt x="3309702" y="602372"/>
                    <a:pt x="3321103" y="615393"/>
                    <a:pt x="3336469" y="625034"/>
                  </a:cubicBezTo>
                  <a:cubicBezTo>
                    <a:pt x="3365250" y="647903"/>
                    <a:pt x="3401228" y="659338"/>
                    <a:pt x="3444403" y="659338"/>
                  </a:cubicBezTo>
                  <a:cubicBezTo>
                    <a:pt x="3466084" y="659338"/>
                    <a:pt x="3484748" y="657035"/>
                    <a:pt x="3500392" y="652429"/>
                  </a:cubicBezTo>
                  <a:cubicBezTo>
                    <a:pt x="3516035" y="647823"/>
                    <a:pt x="3535968" y="636449"/>
                    <a:pt x="3560189" y="618306"/>
                  </a:cubicBezTo>
                  <a:cubicBezTo>
                    <a:pt x="3569066" y="617350"/>
                    <a:pt x="3574268" y="616872"/>
                    <a:pt x="3575795" y="616872"/>
                  </a:cubicBezTo>
                  <a:cubicBezTo>
                    <a:pt x="3577076" y="616872"/>
                    <a:pt x="3579972" y="618575"/>
                    <a:pt x="3584482" y="621981"/>
                  </a:cubicBezTo>
                  <a:lnTo>
                    <a:pt x="3594112" y="615478"/>
                  </a:lnTo>
                  <a:lnTo>
                    <a:pt x="3553790" y="554763"/>
                  </a:lnTo>
                  <a:lnTo>
                    <a:pt x="3543356" y="560650"/>
                  </a:lnTo>
                  <a:cubicBezTo>
                    <a:pt x="3543616" y="564212"/>
                    <a:pt x="3543747" y="566525"/>
                    <a:pt x="3543747" y="567587"/>
                  </a:cubicBezTo>
                  <a:cubicBezTo>
                    <a:pt x="3543747" y="570310"/>
                    <a:pt x="3542372" y="573074"/>
                    <a:pt x="3539622" y="575879"/>
                  </a:cubicBezTo>
                  <a:cubicBezTo>
                    <a:pt x="3536872" y="578684"/>
                    <a:pt x="3531461" y="582356"/>
                    <a:pt x="3523388" y="586895"/>
                  </a:cubicBezTo>
                  <a:cubicBezTo>
                    <a:pt x="3500911" y="599592"/>
                    <a:pt x="3477063" y="605941"/>
                    <a:pt x="3451843" y="605941"/>
                  </a:cubicBezTo>
                  <a:cubicBezTo>
                    <a:pt x="3422251" y="605941"/>
                    <a:pt x="3396534" y="598290"/>
                    <a:pt x="3374691" y="582986"/>
                  </a:cubicBezTo>
                  <a:cubicBezTo>
                    <a:pt x="3358715" y="566533"/>
                    <a:pt x="3350727" y="544453"/>
                    <a:pt x="3350727" y="516747"/>
                  </a:cubicBezTo>
                  <a:cubicBezTo>
                    <a:pt x="3350727" y="489082"/>
                    <a:pt x="3358715" y="467002"/>
                    <a:pt x="3374691" y="450507"/>
                  </a:cubicBezTo>
                  <a:cubicBezTo>
                    <a:pt x="3396584" y="435204"/>
                    <a:pt x="3422301" y="427552"/>
                    <a:pt x="3451843" y="427552"/>
                  </a:cubicBezTo>
                  <a:cubicBezTo>
                    <a:pt x="3476989" y="427552"/>
                    <a:pt x="3500838" y="433910"/>
                    <a:pt x="3523388" y="446626"/>
                  </a:cubicBezTo>
                  <a:cubicBezTo>
                    <a:pt x="3531459" y="451155"/>
                    <a:pt x="3536869" y="454819"/>
                    <a:pt x="3539620" y="457619"/>
                  </a:cubicBezTo>
                  <a:cubicBezTo>
                    <a:pt x="3542371" y="460419"/>
                    <a:pt x="3543747" y="463155"/>
                    <a:pt x="3543747" y="465828"/>
                  </a:cubicBezTo>
                  <a:cubicBezTo>
                    <a:pt x="3543747" y="466980"/>
                    <a:pt x="3543616" y="469411"/>
                    <a:pt x="3543356" y="473121"/>
                  </a:cubicBezTo>
                  <a:lnTo>
                    <a:pt x="3553849" y="478636"/>
                  </a:lnTo>
                  <a:lnTo>
                    <a:pt x="3594112" y="417768"/>
                  </a:lnTo>
                  <a:lnTo>
                    <a:pt x="3584482" y="411222"/>
                  </a:lnTo>
                  <a:cubicBezTo>
                    <a:pt x="3580020" y="414621"/>
                    <a:pt x="3577124" y="416321"/>
                    <a:pt x="3575795" y="416321"/>
                  </a:cubicBezTo>
                  <a:cubicBezTo>
                    <a:pt x="3574138" y="416321"/>
                    <a:pt x="3568215" y="413436"/>
                    <a:pt x="3558024" y="407666"/>
                  </a:cubicBezTo>
                  <a:cubicBezTo>
                    <a:pt x="3534979" y="394421"/>
                    <a:pt x="3515699" y="385524"/>
                    <a:pt x="3500184" y="380977"/>
                  </a:cubicBezTo>
                  <a:cubicBezTo>
                    <a:pt x="3484668" y="376429"/>
                    <a:pt x="3466140" y="374155"/>
                    <a:pt x="3444600" y="374155"/>
                  </a:cubicBezTo>
                  <a:close/>
                  <a:moveTo>
                    <a:pt x="6258782" y="366356"/>
                  </a:moveTo>
                  <a:lnTo>
                    <a:pt x="6258782" y="443751"/>
                  </a:lnTo>
                  <a:lnTo>
                    <a:pt x="6272185" y="443751"/>
                  </a:lnTo>
                  <a:cubicBezTo>
                    <a:pt x="6273819" y="437751"/>
                    <a:pt x="6275335" y="434152"/>
                    <a:pt x="6276732" y="432952"/>
                  </a:cubicBezTo>
                  <a:cubicBezTo>
                    <a:pt x="6278129" y="431752"/>
                    <a:pt x="6280257" y="431152"/>
                    <a:pt x="6283118" y="431152"/>
                  </a:cubicBezTo>
                  <a:lnTo>
                    <a:pt x="6362376" y="431152"/>
                  </a:lnTo>
                  <a:lnTo>
                    <a:pt x="6362376" y="630030"/>
                  </a:lnTo>
                  <a:cubicBezTo>
                    <a:pt x="6362376" y="633041"/>
                    <a:pt x="6361740" y="635270"/>
                    <a:pt x="6360468" y="636719"/>
                  </a:cubicBezTo>
                  <a:cubicBezTo>
                    <a:pt x="6359196" y="638168"/>
                    <a:pt x="6355632" y="639702"/>
                    <a:pt x="6349776" y="641320"/>
                  </a:cubicBezTo>
                  <a:lnTo>
                    <a:pt x="6349776" y="654538"/>
                  </a:lnTo>
                  <a:lnTo>
                    <a:pt x="6441571" y="654538"/>
                  </a:lnTo>
                  <a:lnTo>
                    <a:pt x="6441571" y="641380"/>
                  </a:lnTo>
                  <a:cubicBezTo>
                    <a:pt x="6435662" y="639746"/>
                    <a:pt x="6432086" y="638220"/>
                    <a:pt x="6430840" y="636802"/>
                  </a:cubicBezTo>
                  <a:cubicBezTo>
                    <a:pt x="6429594" y="635383"/>
                    <a:pt x="6428971" y="633126"/>
                    <a:pt x="6428971" y="630030"/>
                  </a:cubicBezTo>
                  <a:lnTo>
                    <a:pt x="6428971" y="431152"/>
                  </a:lnTo>
                  <a:lnTo>
                    <a:pt x="6507832" y="431152"/>
                  </a:lnTo>
                  <a:cubicBezTo>
                    <a:pt x="6510867" y="431152"/>
                    <a:pt x="6513097" y="431763"/>
                    <a:pt x="6514521" y="432986"/>
                  </a:cubicBezTo>
                  <a:cubicBezTo>
                    <a:pt x="6515945" y="434209"/>
                    <a:pt x="6517468" y="437797"/>
                    <a:pt x="6519091" y="443751"/>
                  </a:cubicBezTo>
                  <a:lnTo>
                    <a:pt x="6532565" y="443751"/>
                  </a:lnTo>
                  <a:lnTo>
                    <a:pt x="6532565" y="366356"/>
                  </a:lnTo>
                  <a:lnTo>
                    <a:pt x="6519113" y="366356"/>
                  </a:lnTo>
                  <a:cubicBezTo>
                    <a:pt x="6517475" y="372334"/>
                    <a:pt x="6515956" y="375929"/>
                    <a:pt x="6514555" y="377139"/>
                  </a:cubicBezTo>
                  <a:cubicBezTo>
                    <a:pt x="6513154" y="378350"/>
                    <a:pt x="6510915" y="378955"/>
                    <a:pt x="6507839" y="378955"/>
                  </a:cubicBezTo>
                  <a:lnTo>
                    <a:pt x="6283112" y="378955"/>
                  </a:lnTo>
                  <a:cubicBezTo>
                    <a:pt x="6280231" y="378955"/>
                    <a:pt x="6278134" y="378370"/>
                    <a:pt x="6276821" y="377199"/>
                  </a:cubicBezTo>
                  <a:cubicBezTo>
                    <a:pt x="6275509" y="376028"/>
                    <a:pt x="6273941" y="372414"/>
                    <a:pt x="6272119" y="366356"/>
                  </a:cubicBezTo>
                  <a:close/>
                  <a:moveTo>
                    <a:pt x="937361" y="0"/>
                  </a:moveTo>
                  <a:lnTo>
                    <a:pt x="10084600" y="0"/>
                  </a:lnTo>
                  <a:cubicBezTo>
                    <a:pt x="10602290" y="0"/>
                    <a:pt x="11021961" y="419671"/>
                    <a:pt x="11021961" y="937361"/>
                  </a:cubicBezTo>
                  <a:lnTo>
                    <a:pt x="11021961" y="4686690"/>
                  </a:lnTo>
                  <a:cubicBezTo>
                    <a:pt x="11021961" y="5204380"/>
                    <a:pt x="10602290" y="5624051"/>
                    <a:pt x="10084600" y="5624051"/>
                  </a:cubicBezTo>
                  <a:lnTo>
                    <a:pt x="937361" y="5624051"/>
                  </a:lnTo>
                  <a:cubicBezTo>
                    <a:pt x="419671" y="5624051"/>
                    <a:pt x="0" y="5204380"/>
                    <a:pt x="0" y="4686690"/>
                  </a:cubicBezTo>
                  <a:lnTo>
                    <a:pt x="0" y="937361"/>
                  </a:lnTo>
                  <a:cubicBezTo>
                    <a:pt x="0" y="419671"/>
                    <a:pt x="419671" y="0"/>
                    <a:pt x="937361" y="0"/>
                  </a:cubicBez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5269" y="1634591"/>
              <a:ext cx="6743700" cy="421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/>
                <a:t>Definition: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dirty="0"/>
                <a:t>A time-series view of production and rejection quantities, showing how both change over days, weeks, or months.</a:t>
              </a:r>
            </a:p>
            <a:p>
              <a:pPr algn="just"/>
              <a:r>
                <a:rPr lang="en-US" b="1" dirty="0"/>
                <a:t>Insight: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dirty="0"/>
                <a:t>Helps identify whether production is growing or declining and if rejection rates improve or worsen over time. Peaks in rejection can correlate with operational changes, staffing, or machine usage.</a:t>
              </a:r>
            </a:p>
            <a:p>
              <a:pPr algn="just"/>
              <a:r>
                <a:rPr lang="en-US" b="1" dirty="0"/>
                <a:t>Actionable Insight:</a:t>
              </a:r>
              <a:endParaRPr lang="en-US" dirty="0"/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dirty="0"/>
                <a:t>Investigate periods where rejection spikes occur (new product runs, staff changes, maintenance gaps).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dirty="0"/>
                <a:t>Correlate high production periods with rejection trends to ensure quality is maintained under stress.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Use trends to plan preventive maintenance during low-</a:t>
              </a:r>
              <a:r>
                <a:rPr lang="en-US" sz="1600" dirty="0"/>
                <a:t>production periods.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/>
                <a:t>Track progress of quality initiatives using this chart as a benchmark.</a:t>
              </a:r>
              <a:endParaRPr lang="en-US" sz="2400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8413BE2-C643-3A4B-3827-0E28CF9F3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8969" y="2231923"/>
            <a:ext cx="3889585" cy="3215147"/>
          </a:xfrm>
          <a:prstGeom prst="rect">
            <a:avLst/>
          </a:prstGeom>
          <a:ln>
            <a:noFill/>
          </a:ln>
          <a:effectLst>
            <a:glow rad="63500">
              <a:schemeClr val="tx1"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73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645502" y="571500"/>
            <a:ext cx="10900996" cy="5715000"/>
          </a:xfrm>
          <a:custGeom>
            <a:avLst/>
            <a:gdLst/>
            <a:ahLst/>
            <a:cxnLst/>
            <a:rect l="l" t="t" r="r" b="b"/>
            <a:pathLst>
              <a:path w="10900996" h="5715000">
                <a:moveTo>
                  <a:pt x="2460966" y="610604"/>
                </a:moveTo>
                <a:lnTo>
                  <a:pt x="2460966" y="687622"/>
                </a:lnTo>
                <a:lnTo>
                  <a:pt x="2468110" y="687622"/>
                </a:lnTo>
                <a:cubicBezTo>
                  <a:pt x="2469450" y="682413"/>
                  <a:pt x="2471347" y="678730"/>
                  <a:pt x="2473803" y="676572"/>
                </a:cubicBezTo>
                <a:cubicBezTo>
                  <a:pt x="2476259" y="674414"/>
                  <a:pt x="2479719" y="673335"/>
                  <a:pt x="2484184" y="673335"/>
                </a:cubicBezTo>
                <a:lnTo>
                  <a:pt x="2539101" y="673335"/>
                </a:lnTo>
                <a:cubicBezTo>
                  <a:pt x="2543715" y="673335"/>
                  <a:pt x="2547212" y="674377"/>
                  <a:pt x="2549594" y="676460"/>
                </a:cubicBezTo>
                <a:cubicBezTo>
                  <a:pt x="2551975" y="678544"/>
                  <a:pt x="2553910" y="682265"/>
                  <a:pt x="2555398" y="687622"/>
                </a:cubicBezTo>
                <a:lnTo>
                  <a:pt x="2562542" y="687622"/>
                </a:lnTo>
                <a:lnTo>
                  <a:pt x="2562542" y="610604"/>
                </a:lnTo>
                <a:lnTo>
                  <a:pt x="2557100" y="610604"/>
                </a:lnTo>
                <a:cubicBezTo>
                  <a:pt x="2555965" y="616027"/>
                  <a:pt x="2554176" y="619764"/>
                  <a:pt x="2551732" y="621815"/>
                </a:cubicBezTo>
                <a:cubicBezTo>
                  <a:pt x="2549288" y="623866"/>
                  <a:pt x="2545698" y="624891"/>
                  <a:pt x="2540964" y="624891"/>
                </a:cubicBezTo>
                <a:lnTo>
                  <a:pt x="2484606" y="624891"/>
                </a:lnTo>
                <a:cubicBezTo>
                  <a:pt x="2480025" y="624891"/>
                  <a:pt x="2476474" y="623829"/>
                  <a:pt x="2473953" y="621705"/>
                </a:cubicBezTo>
                <a:cubicBezTo>
                  <a:pt x="2471432" y="619581"/>
                  <a:pt x="2469485" y="615880"/>
                  <a:pt x="2468110" y="610604"/>
                </a:cubicBezTo>
                <a:close/>
                <a:moveTo>
                  <a:pt x="7071039" y="596044"/>
                </a:moveTo>
                <a:lnTo>
                  <a:pt x="7111983" y="676460"/>
                </a:lnTo>
                <a:lnTo>
                  <a:pt x="7032070" y="676460"/>
                </a:lnTo>
                <a:close/>
                <a:moveTo>
                  <a:pt x="889315" y="596044"/>
                </a:moveTo>
                <a:lnTo>
                  <a:pt x="930259" y="676460"/>
                </a:lnTo>
                <a:lnTo>
                  <a:pt x="850345" y="676460"/>
                </a:lnTo>
                <a:close/>
                <a:moveTo>
                  <a:pt x="5919285" y="569304"/>
                </a:moveTo>
                <a:lnTo>
                  <a:pt x="5983132" y="569304"/>
                </a:lnTo>
                <a:cubicBezTo>
                  <a:pt x="5998611" y="569304"/>
                  <a:pt x="6011410" y="570904"/>
                  <a:pt x="6021530" y="574104"/>
                </a:cubicBezTo>
                <a:cubicBezTo>
                  <a:pt x="6031650" y="577303"/>
                  <a:pt x="6040134" y="582401"/>
                  <a:pt x="6046980" y="589396"/>
                </a:cubicBezTo>
                <a:cubicBezTo>
                  <a:pt x="6060821" y="603386"/>
                  <a:pt x="6067741" y="623254"/>
                  <a:pt x="6067741" y="649002"/>
                </a:cubicBezTo>
                <a:cubicBezTo>
                  <a:pt x="6067741" y="674749"/>
                  <a:pt x="6060821" y="694617"/>
                  <a:pt x="6046980" y="708607"/>
                </a:cubicBezTo>
                <a:cubicBezTo>
                  <a:pt x="6033734" y="722002"/>
                  <a:pt x="6012452" y="728699"/>
                  <a:pt x="5983132" y="728699"/>
                </a:cubicBezTo>
                <a:lnTo>
                  <a:pt x="5919285" y="728699"/>
                </a:lnTo>
                <a:close/>
                <a:moveTo>
                  <a:pt x="3919035" y="569304"/>
                </a:moveTo>
                <a:lnTo>
                  <a:pt x="4009225" y="569304"/>
                </a:lnTo>
                <a:cubicBezTo>
                  <a:pt x="4025745" y="569304"/>
                  <a:pt x="4037242" y="571388"/>
                  <a:pt x="4043716" y="575555"/>
                </a:cubicBezTo>
                <a:cubicBezTo>
                  <a:pt x="4050190" y="579722"/>
                  <a:pt x="4053427" y="587089"/>
                  <a:pt x="4053427" y="597656"/>
                </a:cubicBezTo>
                <a:cubicBezTo>
                  <a:pt x="4053427" y="609562"/>
                  <a:pt x="4048813" y="617524"/>
                  <a:pt x="4039586" y="621543"/>
                </a:cubicBezTo>
                <a:cubicBezTo>
                  <a:pt x="4033038" y="624519"/>
                  <a:pt x="4022917" y="626008"/>
                  <a:pt x="4009225" y="626008"/>
                </a:cubicBezTo>
                <a:lnTo>
                  <a:pt x="3919035" y="626008"/>
                </a:lnTo>
                <a:close/>
                <a:moveTo>
                  <a:pt x="6433933" y="565955"/>
                </a:moveTo>
                <a:cubicBezTo>
                  <a:pt x="6459978" y="565955"/>
                  <a:pt x="6481037" y="574215"/>
                  <a:pt x="6497110" y="590735"/>
                </a:cubicBezTo>
                <a:cubicBezTo>
                  <a:pt x="6512142" y="606213"/>
                  <a:pt x="6519658" y="625487"/>
                  <a:pt x="6519658" y="648555"/>
                </a:cubicBezTo>
                <a:cubicBezTo>
                  <a:pt x="6519658" y="668796"/>
                  <a:pt x="6513928" y="686134"/>
                  <a:pt x="6502468" y="700570"/>
                </a:cubicBezTo>
                <a:cubicBezTo>
                  <a:pt x="6482376" y="683753"/>
                  <a:pt x="6464294" y="675344"/>
                  <a:pt x="6448220" y="675344"/>
                </a:cubicBezTo>
                <a:cubicBezTo>
                  <a:pt x="6438546" y="675344"/>
                  <a:pt x="6428873" y="678767"/>
                  <a:pt x="6419199" y="685613"/>
                </a:cubicBezTo>
                <a:lnTo>
                  <a:pt x="6419199" y="689408"/>
                </a:lnTo>
                <a:cubicBezTo>
                  <a:pt x="6435123" y="693278"/>
                  <a:pt x="6451346" y="705482"/>
                  <a:pt x="6467866" y="726020"/>
                </a:cubicBezTo>
                <a:cubicBezTo>
                  <a:pt x="6456555" y="730038"/>
                  <a:pt x="6445169" y="732048"/>
                  <a:pt x="6433710" y="732048"/>
                </a:cubicBezTo>
                <a:cubicBezTo>
                  <a:pt x="6407962" y="732048"/>
                  <a:pt x="6386978" y="723713"/>
                  <a:pt x="6370755" y="707045"/>
                </a:cubicBezTo>
                <a:cubicBezTo>
                  <a:pt x="6355724" y="691566"/>
                  <a:pt x="6348208" y="672219"/>
                  <a:pt x="6348208" y="649002"/>
                </a:cubicBezTo>
                <a:cubicBezTo>
                  <a:pt x="6348208" y="625636"/>
                  <a:pt x="6355724" y="606213"/>
                  <a:pt x="6370755" y="590735"/>
                </a:cubicBezTo>
                <a:cubicBezTo>
                  <a:pt x="6386978" y="574215"/>
                  <a:pt x="6408037" y="565955"/>
                  <a:pt x="6433933" y="565955"/>
                </a:cubicBezTo>
                <a:close/>
                <a:moveTo>
                  <a:pt x="7521569" y="523986"/>
                </a:moveTo>
                <a:lnTo>
                  <a:pt x="7521569" y="530237"/>
                </a:lnTo>
                <a:cubicBezTo>
                  <a:pt x="7526927" y="531874"/>
                  <a:pt x="7530647" y="533883"/>
                  <a:pt x="7532731" y="536264"/>
                </a:cubicBezTo>
                <a:cubicBezTo>
                  <a:pt x="7534814" y="538645"/>
                  <a:pt x="7535856" y="542143"/>
                  <a:pt x="7535856" y="546757"/>
                </a:cubicBezTo>
                <a:lnTo>
                  <a:pt x="7535856" y="751246"/>
                </a:lnTo>
                <a:cubicBezTo>
                  <a:pt x="7535856" y="755860"/>
                  <a:pt x="7534777" y="759432"/>
                  <a:pt x="7532619" y="761962"/>
                </a:cubicBezTo>
                <a:cubicBezTo>
                  <a:pt x="7530461" y="764492"/>
                  <a:pt x="7526778" y="766427"/>
                  <a:pt x="7521569" y="767766"/>
                </a:cubicBezTo>
                <a:lnTo>
                  <a:pt x="7521569" y="774017"/>
                </a:lnTo>
                <a:lnTo>
                  <a:pt x="7609973" y="774017"/>
                </a:lnTo>
                <a:lnTo>
                  <a:pt x="7609973" y="767766"/>
                </a:lnTo>
                <a:cubicBezTo>
                  <a:pt x="7604615" y="766132"/>
                  <a:pt x="7600894" y="764088"/>
                  <a:pt x="7598811" y="761634"/>
                </a:cubicBezTo>
                <a:cubicBezTo>
                  <a:pt x="7596727" y="759181"/>
                  <a:pt x="7595685" y="755650"/>
                  <a:pt x="7595685" y="751041"/>
                </a:cubicBezTo>
                <a:lnTo>
                  <a:pt x="7595685" y="546743"/>
                </a:lnTo>
                <a:cubicBezTo>
                  <a:pt x="7595685" y="542131"/>
                  <a:pt x="7596727" y="538599"/>
                  <a:pt x="7598811" y="536146"/>
                </a:cubicBezTo>
                <a:cubicBezTo>
                  <a:pt x="7600894" y="533692"/>
                  <a:pt x="7604615" y="531723"/>
                  <a:pt x="7609973" y="530237"/>
                </a:cubicBezTo>
                <a:lnTo>
                  <a:pt x="7609973" y="523986"/>
                </a:lnTo>
                <a:close/>
                <a:moveTo>
                  <a:pt x="7254869" y="523986"/>
                </a:moveTo>
                <a:lnTo>
                  <a:pt x="7254869" y="530237"/>
                </a:lnTo>
                <a:cubicBezTo>
                  <a:pt x="7260227" y="531874"/>
                  <a:pt x="7263947" y="533883"/>
                  <a:pt x="7266031" y="536264"/>
                </a:cubicBezTo>
                <a:cubicBezTo>
                  <a:pt x="7268114" y="538645"/>
                  <a:pt x="7269156" y="542143"/>
                  <a:pt x="7269156" y="546757"/>
                </a:cubicBezTo>
                <a:lnTo>
                  <a:pt x="7269156" y="751246"/>
                </a:lnTo>
                <a:cubicBezTo>
                  <a:pt x="7269156" y="755860"/>
                  <a:pt x="7268077" y="759432"/>
                  <a:pt x="7265919" y="761962"/>
                </a:cubicBezTo>
                <a:cubicBezTo>
                  <a:pt x="7263761" y="764492"/>
                  <a:pt x="7260078" y="766427"/>
                  <a:pt x="7254869" y="767766"/>
                </a:cubicBezTo>
                <a:lnTo>
                  <a:pt x="7254869" y="774017"/>
                </a:lnTo>
                <a:lnTo>
                  <a:pt x="7468958" y="774017"/>
                </a:lnTo>
                <a:cubicBezTo>
                  <a:pt x="7473721" y="774017"/>
                  <a:pt x="7477330" y="775059"/>
                  <a:pt x="7479785" y="777143"/>
                </a:cubicBezTo>
                <a:cubicBezTo>
                  <a:pt x="7482241" y="779226"/>
                  <a:pt x="7484213" y="782947"/>
                  <a:pt x="7485701" y="788305"/>
                </a:cubicBezTo>
                <a:lnTo>
                  <a:pt x="7491729" y="788305"/>
                </a:lnTo>
                <a:lnTo>
                  <a:pt x="7491729" y="714412"/>
                </a:lnTo>
                <a:lnTo>
                  <a:pt x="7485701" y="714412"/>
                </a:lnTo>
                <a:cubicBezTo>
                  <a:pt x="7484064" y="719834"/>
                  <a:pt x="7482055" y="723571"/>
                  <a:pt x="7479674" y="725622"/>
                </a:cubicBezTo>
                <a:cubicBezTo>
                  <a:pt x="7477292" y="727673"/>
                  <a:pt x="7473721" y="728699"/>
                  <a:pt x="7468958" y="728699"/>
                </a:cubicBezTo>
                <a:lnTo>
                  <a:pt x="7328985" y="728699"/>
                </a:lnTo>
                <a:lnTo>
                  <a:pt x="7328985" y="546757"/>
                </a:lnTo>
                <a:cubicBezTo>
                  <a:pt x="7328985" y="542143"/>
                  <a:pt x="7330027" y="538608"/>
                  <a:pt x="7332111" y="536153"/>
                </a:cubicBezTo>
                <a:cubicBezTo>
                  <a:pt x="7334194" y="533697"/>
                  <a:pt x="7337915" y="531725"/>
                  <a:pt x="7343273" y="530237"/>
                </a:cubicBezTo>
                <a:lnTo>
                  <a:pt x="7343273" y="523986"/>
                </a:lnTo>
                <a:close/>
                <a:moveTo>
                  <a:pt x="7026046" y="523986"/>
                </a:moveTo>
                <a:lnTo>
                  <a:pt x="7026046" y="530237"/>
                </a:lnTo>
                <a:cubicBezTo>
                  <a:pt x="7034380" y="533660"/>
                  <a:pt x="7038547" y="538422"/>
                  <a:pt x="7038547" y="544524"/>
                </a:cubicBezTo>
                <a:cubicBezTo>
                  <a:pt x="7038547" y="549733"/>
                  <a:pt x="7036836" y="555835"/>
                  <a:pt x="7033413" y="562830"/>
                </a:cubicBezTo>
                <a:lnTo>
                  <a:pt x="6942106" y="747675"/>
                </a:lnTo>
                <a:cubicBezTo>
                  <a:pt x="6938386" y="755116"/>
                  <a:pt x="6935149" y="760102"/>
                  <a:pt x="6932395" y="762632"/>
                </a:cubicBezTo>
                <a:cubicBezTo>
                  <a:pt x="6929642" y="765162"/>
                  <a:pt x="6925438" y="766873"/>
                  <a:pt x="6919782" y="767766"/>
                </a:cubicBezTo>
                <a:lnTo>
                  <a:pt x="6919782" y="774017"/>
                </a:lnTo>
                <a:lnTo>
                  <a:pt x="7011646" y="774017"/>
                </a:lnTo>
                <a:lnTo>
                  <a:pt x="7011646" y="767766"/>
                </a:lnTo>
                <a:cubicBezTo>
                  <a:pt x="7002121" y="765832"/>
                  <a:pt x="6997359" y="761292"/>
                  <a:pt x="6997359" y="754149"/>
                </a:cubicBezTo>
                <a:cubicBezTo>
                  <a:pt x="6997359" y="750428"/>
                  <a:pt x="6998922" y="745293"/>
                  <a:pt x="7002047" y="738745"/>
                </a:cubicBezTo>
                <a:lnTo>
                  <a:pt x="7015005" y="711509"/>
                </a:lnTo>
                <a:lnTo>
                  <a:pt x="7129982" y="711509"/>
                </a:lnTo>
                <a:lnTo>
                  <a:pt x="7143792" y="737081"/>
                </a:lnTo>
                <a:cubicBezTo>
                  <a:pt x="7147513" y="743899"/>
                  <a:pt x="7149373" y="749606"/>
                  <a:pt x="7149373" y="754201"/>
                </a:cubicBezTo>
                <a:cubicBezTo>
                  <a:pt x="7149373" y="761614"/>
                  <a:pt x="7144541" y="766136"/>
                  <a:pt x="7134876" y="767766"/>
                </a:cubicBezTo>
                <a:lnTo>
                  <a:pt x="7134876" y="774017"/>
                </a:lnTo>
                <a:lnTo>
                  <a:pt x="7237009" y="774017"/>
                </a:lnTo>
                <a:lnTo>
                  <a:pt x="7237009" y="767766"/>
                </a:lnTo>
                <a:cubicBezTo>
                  <a:pt x="7230907" y="766587"/>
                  <a:pt x="7226368" y="764560"/>
                  <a:pt x="7223392" y="761683"/>
                </a:cubicBezTo>
                <a:cubicBezTo>
                  <a:pt x="7220415" y="758806"/>
                  <a:pt x="7216322" y="752500"/>
                  <a:pt x="7211113" y="742763"/>
                </a:cubicBezTo>
                <a:lnTo>
                  <a:pt x="7116459" y="563500"/>
                </a:lnTo>
                <a:cubicBezTo>
                  <a:pt x="7112738" y="556356"/>
                  <a:pt x="7110878" y="550329"/>
                  <a:pt x="7110878" y="545417"/>
                </a:cubicBezTo>
                <a:cubicBezTo>
                  <a:pt x="7110878" y="538571"/>
                  <a:pt x="7114970" y="533511"/>
                  <a:pt x="7123156" y="530237"/>
                </a:cubicBezTo>
                <a:lnTo>
                  <a:pt x="7123156" y="523986"/>
                </a:lnTo>
                <a:close/>
                <a:moveTo>
                  <a:pt x="6621307" y="523986"/>
                </a:moveTo>
                <a:lnTo>
                  <a:pt x="6621307" y="530237"/>
                </a:lnTo>
                <a:cubicBezTo>
                  <a:pt x="6626665" y="531874"/>
                  <a:pt x="6630386" y="533883"/>
                  <a:pt x="6632470" y="536264"/>
                </a:cubicBezTo>
                <a:cubicBezTo>
                  <a:pt x="6634553" y="538645"/>
                  <a:pt x="6635595" y="542143"/>
                  <a:pt x="6635595" y="546757"/>
                </a:cubicBezTo>
                <a:lnTo>
                  <a:pt x="6635595" y="679139"/>
                </a:lnTo>
                <a:cubicBezTo>
                  <a:pt x="6635595" y="699231"/>
                  <a:pt x="6638274" y="715974"/>
                  <a:pt x="6643632" y="729369"/>
                </a:cubicBezTo>
                <a:cubicBezTo>
                  <a:pt x="6649436" y="743954"/>
                  <a:pt x="6660226" y="755190"/>
                  <a:pt x="6676002" y="763078"/>
                </a:cubicBezTo>
                <a:cubicBezTo>
                  <a:pt x="6697879" y="773943"/>
                  <a:pt x="6726603" y="779375"/>
                  <a:pt x="6762173" y="779375"/>
                </a:cubicBezTo>
                <a:cubicBezTo>
                  <a:pt x="6815305" y="779375"/>
                  <a:pt x="6851470" y="768138"/>
                  <a:pt x="6870669" y="745665"/>
                </a:cubicBezTo>
                <a:cubicBezTo>
                  <a:pt x="6882575" y="731527"/>
                  <a:pt x="6888528" y="709351"/>
                  <a:pt x="6888528" y="679139"/>
                </a:cubicBezTo>
                <a:lnTo>
                  <a:pt x="6888528" y="546757"/>
                </a:lnTo>
                <a:cubicBezTo>
                  <a:pt x="6888528" y="542143"/>
                  <a:pt x="6889570" y="538608"/>
                  <a:pt x="6891654" y="536153"/>
                </a:cubicBezTo>
                <a:cubicBezTo>
                  <a:pt x="6893737" y="533697"/>
                  <a:pt x="6897458" y="531725"/>
                  <a:pt x="6902816" y="530237"/>
                </a:cubicBezTo>
                <a:lnTo>
                  <a:pt x="6902816" y="523986"/>
                </a:lnTo>
                <a:lnTo>
                  <a:pt x="6819546" y="523986"/>
                </a:lnTo>
                <a:lnTo>
                  <a:pt x="6819546" y="530237"/>
                </a:lnTo>
                <a:cubicBezTo>
                  <a:pt x="6825053" y="531874"/>
                  <a:pt x="6828811" y="533883"/>
                  <a:pt x="6830820" y="536264"/>
                </a:cubicBezTo>
                <a:cubicBezTo>
                  <a:pt x="6832829" y="538645"/>
                  <a:pt x="6833834" y="542143"/>
                  <a:pt x="6833834" y="546757"/>
                </a:cubicBezTo>
                <a:lnTo>
                  <a:pt x="6833834" y="667084"/>
                </a:lnTo>
                <a:cubicBezTo>
                  <a:pt x="6833834" y="681074"/>
                  <a:pt x="6832643" y="691790"/>
                  <a:pt x="6830262" y="699231"/>
                </a:cubicBezTo>
                <a:cubicBezTo>
                  <a:pt x="6827881" y="706672"/>
                  <a:pt x="6823714" y="712774"/>
                  <a:pt x="6817761" y="717537"/>
                </a:cubicBezTo>
                <a:cubicBezTo>
                  <a:pt x="6805557" y="727211"/>
                  <a:pt x="6787921" y="732048"/>
                  <a:pt x="6764852" y="732048"/>
                </a:cubicBezTo>
                <a:cubicBezTo>
                  <a:pt x="6741784" y="732048"/>
                  <a:pt x="6724148" y="727211"/>
                  <a:pt x="6711944" y="717537"/>
                </a:cubicBezTo>
                <a:cubicBezTo>
                  <a:pt x="6705842" y="712774"/>
                  <a:pt x="6701563" y="706672"/>
                  <a:pt x="6699107" y="699231"/>
                </a:cubicBezTo>
                <a:cubicBezTo>
                  <a:pt x="6696652" y="691790"/>
                  <a:pt x="6695424" y="681074"/>
                  <a:pt x="6695424" y="667084"/>
                </a:cubicBezTo>
                <a:lnTo>
                  <a:pt x="6695424" y="546757"/>
                </a:lnTo>
                <a:cubicBezTo>
                  <a:pt x="6695424" y="542143"/>
                  <a:pt x="6696449" y="538608"/>
                  <a:pt x="6698500" y="536153"/>
                </a:cubicBezTo>
                <a:cubicBezTo>
                  <a:pt x="6700551" y="533697"/>
                  <a:pt x="6704288" y="531725"/>
                  <a:pt x="6709711" y="530237"/>
                </a:cubicBezTo>
                <a:lnTo>
                  <a:pt x="6709711" y="523986"/>
                </a:lnTo>
                <a:close/>
                <a:moveTo>
                  <a:pt x="5845169" y="523986"/>
                </a:moveTo>
                <a:lnTo>
                  <a:pt x="5845169" y="530237"/>
                </a:lnTo>
                <a:cubicBezTo>
                  <a:pt x="5850527" y="531874"/>
                  <a:pt x="5854247" y="533883"/>
                  <a:pt x="5856331" y="536264"/>
                </a:cubicBezTo>
                <a:cubicBezTo>
                  <a:pt x="5858414" y="538645"/>
                  <a:pt x="5859456" y="542143"/>
                  <a:pt x="5859456" y="546757"/>
                </a:cubicBezTo>
                <a:lnTo>
                  <a:pt x="5859456" y="751246"/>
                </a:lnTo>
                <a:cubicBezTo>
                  <a:pt x="5859456" y="755860"/>
                  <a:pt x="5858377" y="759432"/>
                  <a:pt x="5856219" y="761962"/>
                </a:cubicBezTo>
                <a:cubicBezTo>
                  <a:pt x="5854061" y="764492"/>
                  <a:pt x="5850378" y="766427"/>
                  <a:pt x="5845169" y="767766"/>
                </a:cubicBezTo>
                <a:lnTo>
                  <a:pt x="5845169" y="774017"/>
                </a:lnTo>
                <a:lnTo>
                  <a:pt x="5991839" y="774017"/>
                </a:lnTo>
                <a:cubicBezTo>
                  <a:pt x="6015056" y="774017"/>
                  <a:pt x="6034441" y="771822"/>
                  <a:pt x="6049993" y="767431"/>
                </a:cubicBezTo>
                <a:cubicBezTo>
                  <a:pt x="6065546" y="763041"/>
                  <a:pt x="6079052" y="755935"/>
                  <a:pt x="6090512" y="746112"/>
                </a:cubicBezTo>
                <a:cubicBezTo>
                  <a:pt x="6115962" y="724085"/>
                  <a:pt x="6128686" y="691715"/>
                  <a:pt x="6128686" y="649002"/>
                </a:cubicBezTo>
                <a:cubicBezTo>
                  <a:pt x="6128686" y="625933"/>
                  <a:pt x="6124891" y="605767"/>
                  <a:pt x="6117301" y="588503"/>
                </a:cubicBezTo>
                <a:cubicBezTo>
                  <a:pt x="6106437" y="563797"/>
                  <a:pt x="6088652" y="546087"/>
                  <a:pt x="6063946" y="535371"/>
                </a:cubicBezTo>
                <a:cubicBezTo>
                  <a:pt x="6046384" y="527781"/>
                  <a:pt x="6022349" y="523986"/>
                  <a:pt x="5991839" y="523986"/>
                </a:cubicBezTo>
                <a:close/>
                <a:moveTo>
                  <a:pt x="4558103" y="523986"/>
                </a:moveTo>
                <a:lnTo>
                  <a:pt x="4558103" y="530237"/>
                </a:lnTo>
                <a:cubicBezTo>
                  <a:pt x="4563461" y="531874"/>
                  <a:pt x="4567182" y="533883"/>
                  <a:pt x="4569266" y="536264"/>
                </a:cubicBezTo>
                <a:cubicBezTo>
                  <a:pt x="4571349" y="538645"/>
                  <a:pt x="4572391" y="542143"/>
                  <a:pt x="4572391" y="546757"/>
                </a:cubicBezTo>
                <a:lnTo>
                  <a:pt x="4572391" y="688292"/>
                </a:lnTo>
                <a:cubicBezTo>
                  <a:pt x="4572391" y="703175"/>
                  <a:pt x="4568559" y="714188"/>
                  <a:pt x="4560894" y="721332"/>
                </a:cubicBezTo>
                <a:cubicBezTo>
                  <a:pt x="4553229" y="728476"/>
                  <a:pt x="4541435" y="732048"/>
                  <a:pt x="4525510" y="732048"/>
                </a:cubicBezTo>
                <a:cubicBezTo>
                  <a:pt x="4514943" y="732048"/>
                  <a:pt x="4503670" y="730187"/>
                  <a:pt x="4491689" y="726466"/>
                </a:cubicBezTo>
                <a:cubicBezTo>
                  <a:pt x="4479708" y="722746"/>
                  <a:pt x="4471337" y="718579"/>
                  <a:pt x="4466574" y="713965"/>
                </a:cubicBezTo>
                <a:cubicBezTo>
                  <a:pt x="4463300" y="710840"/>
                  <a:pt x="4461663" y="706598"/>
                  <a:pt x="4461663" y="701240"/>
                </a:cubicBezTo>
                <a:lnTo>
                  <a:pt x="4455858" y="699231"/>
                </a:lnTo>
                <a:lnTo>
                  <a:pt x="4433758" y="767320"/>
                </a:lnTo>
                <a:lnTo>
                  <a:pt x="4439785" y="769106"/>
                </a:lnTo>
                <a:cubicBezTo>
                  <a:pt x="4443059" y="765236"/>
                  <a:pt x="4446408" y="763301"/>
                  <a:pt x="4449831" y="763301"/>
                </a:cubicBezTo>
                <a:cubicBezTo>
                  <a:pt x="4451617" y="763301"/>
                  <a:pt x="4453924" y="763748"/>
                  <a:pt x="4456751" y="764641"/>
                </a:cubicBezTo>
                <a:cubicBezTo>
                  <a:pt x="4487410" y="774464"/>
                  <a:pt x="4513157" y="779375"/>
                  <a:pt x="4533993" y="779375"/>
                </a:cubicBezTo>
                <a:cubicBezTo>
                  <a:pt x="4552894" y="779375"/>
                  <a:pt x="4569786" y="776659"/>
                  <a:pt x="4584669" y="771227"/>
                </a:cubicBezTo>
                <a:cubicBezTo>
                  <a:pt x="4599552" y="765794"/>
                  <a:pt x="4610789" y="758167"/>
                  <a:pt x="4618379" y="748344"/>
                </a:cubicBezTo>
                <a:cubicBezTo>
                  <a:pt x="4627606" y="736438"/>
                  <a:pt x="4632220" y="716793"/>
                  <a:pt x="4632220" y="689408"/>
                </a:cubicBezTo>
                <a:lnTo>
                  <a:pt x="4632220" y="546757"/>
                </a:lnTo>
                <a:cubicBezTo>
                  <a:pt x="4632220" y="542143"/>
                  <a:pt x="4633262" y="538608"/>
                  <a:pt x="4635345" y="536153"/>
                </a:cubicBezTo>
                <a:cubicBezTo>
                  <a:pt x="4637429" y="533697"/>
                  <a:pt x="4641150" y="531725"/>
                  <a:pt x="4646507" y="530237"/>
                </a:cubicBezTo>
                <a:lnTo>
                  <a:pt x="4646507" y="523986"/>
                </a:lnTo>
                <a:close/>
                <a:moveTo>
                  <a:pt x="3844919" y="523986"/>
                </a:moveTo>
                <a:lnTo>
                  <a:pt x="3844919" y="530237"/>
                </a:lnTo>
                <a:cubicBezTo>
                  <a:pt x="3850277" y="531874"/>
                  <a:pt x="3853997" y="533883"/>
                  <a:pt x="3856081" y="536264"/>
                </a:cubicBezTo>
                <a:cubicBezTo>
                  <a:pt x="3858165" y="538645"/>
                  <a:pt x="3859206" y="542143"/>
                  <a:pt x="3859206" y="546757"/>
                </a:cubicBezTo>
                <a:lnTo>
                  <a:pt x="3859206" y="751246"/>
                </a:lnTo>
                <a:cubicBezTo>
                  <a:pt x="3859206" y="755860"/>
                  <a:pt x="3858127" y="759432"/>
                  <a:pt x="3855969" y="761962"/>
                </a:cubicBezTo>
                <a:cubicBezTo>
                  <a:pt x="3853811" y="764492"/>
                  <a:pt x="3850128" y="766427"/>
                  <a:pt x="3844919" y="767766"/>
                </a:cubicBezTo>
                <a:lnTo>
                  <a:pt x="3844919" y="774017"/>
                </a:lnTo>
                <a:lnTo>
                  <a:pt x="3933323" y="774017"/>
                </a:lnTo>
                <a:lnTo>
                  <a:pt x="3933323" y="767766"/>
                </a:lnTo>
                <a:cubicBezTo>
                  <a:pt x="3927965" y="766134"/>
                  <a:pt x="3924244" y="764093"/>
                  <a:pt x="3922161" y="761643"/>
                </a:cubicBezTo>
                <a:cubicBezTo>
                  <a:pt x="3920077" y="759193"/>
                  <a:pt x="3919035" y="755666"/>
                  <a:pt x="3919035" y="751062"/>
                </a:cubicBezTo>
                <a:lnTo>
                  <a:pt x="3919035" y="671326"/>
                </a:lnTo>
                <a:lnTo>
                  <a:pt x="3978924" y="671326"/>
                </a:lnTo>
                <a:lnTo>
                  <a:pt x="4028870" y="742823"/>
                </a:lnTo>
                <a:cubicBezTo>
                  <a:pt x="4033645" y="749503"/>
                  <a:pt x="4036032" y="754478"/>
                  <a:pt x="4036032" y="757745"/>
                </a:cubicBezTo>
                <a:cubicBezTo>
                  <a:pt x="4036032" y="762347"/>
                  <a:pt x="4032156" y="765687"/>
                  <a:pt x="4024406" y="767766"/>
                </a:cubicBezTo>
                <a:lnTo>
                  <a:pt x="4024406" y="774017"/>
                </a:lnTo>
                <a:lnTo>
                  <a:pt x="4129553" y="774017"/>
                </a:lnTo>
                <a:lnTo>
                  <a:pt x="4129553" y="767766"/>
                </a:lnTo>
                <a:cubicBezTo>
                  <a:pt x="4123004" y="766578"/>
                  <a:pt x="4117163" y="763794"/>
                  <a:pt x="4112028" y="759414"/>
                </a:cubicBezTo>
                <a:cubicBezTo>
                  <a:pt x="4106894" y="755034"/>
                  <a:pt x="4100010" y="746756"/>
                  <a:pt x="4091378" y="734580"/>
                </a:cubicBezTo>
                <a:lnTo>
                  <a:pt x="4044051" y="668647"/>
                </a:lnTo>
                <a:cubicBezTo>
                  <a:pt x="4068756" y="663587"/>
                  <a:pt x="4086653" y="655364"/>
                  <a:pt x="4097741" y="643979"/>
                </a:cubicBezTo>
                <a:cubicBezTo>
                  <a:pt x="4108828" y="632593"/>
                  <a:pt x="4114372" y="616780"/>
                  <a:pt x="4114372" y="596540"/>
                </a:cubicBezTo>
                <a:cubicBezTo>
                  <a:pt x="4114372" y="569899"/>
                  <a:pt x="4105368" y="550700"/>
                  <a:pt x="4087360" y="538943"/>
                </a:cubicBezTo>
                <a:cubicBezTo>
                  <a:pt x="4078579" y="533288"/>
                  <a:pt x="4068608" y="529381"/>
                  <a:pt x="4057445" y="527223"/>
                </a:cubicBezTo>
                <a:cubicBezTo>
                  <a:pt x="4046283" y="525065"/>
                  <a:pt x="4030061" y="523986"/>
                  <a:pt x="4008779" y="523986"/>
                </a:cubicBezTo>
                <a:close/>
                <a:moveTo>
                  <a:pt x="3025769" y="523986"/>
                </a:moveTo>
                <a:lnTo>
                  <a:pt x="3025769" y="530237"/>
                </a:lnTo>
                <a:cubicBezTo>
                  <a:pt x="3031127" y="531874"/>
                  <a:pt x="3034848" y="533883"/>
                  <a:pt x="3036931" y="536264"/>
                </a:cubicBezTo>
                <a:cubicBezTo>
                  <a:pt x="3039015" y="538645"/>
                  <a:pt x="3040057" y="542143"/>
                  <a:pt x="3040057" y="546757"/>
                </a:cubicBezTo>
                <a:lnTo>
                  <a:pt x="3040057" y="751246"/>
                </a:lnTo>
                <a:cubicBezTo>
                  <a:pt x="3040057" y="755860"/>
                  <a:pt x="3038978" y="759432"/>
                  <a:pt x="3036820" y="761962"/>
                </a:cubicBezTo>
                <a:cubicBezTo>
                  <a:pt x="3034662" y="764492"/>
                  <a:pt x="3030978" y="766427"/>
                  <a:pt x="3025769" y="767766"/>
                </a:cubicBezTo>
                <a:lnTo>
                  <a:pt x="3025769" y="774017"/>
                </a:lnTo>
                <a:lnTo>
                  <a:pt x="3114173" y="774017"/>
                </a:lnTo>
                <a:lnTo>
                  <a:pt x="3114173" y="767766"/>
                </a:lnTo>
                <a:cubicBezTo>
                  <a:pt x="3108815" y="766132"/>
                  <a:pt x="3105095" y="764088"/>
                  <a:pt x="3103011" y="761634"/>
                </a:cubicBezTo>
                <a:cubicBezTo>
                  <a:pt x="3100928" y="759181"/>
                  <a:pt x="3099885" y="755650"/>
                  <a:pt x="3099885" y="751041"/>
                </a:cubicBezTo>
                <a:lnTo>
                  <a:pt x="3099885" y="546743"/>
                </a:lnTo>
                <a:cubicBezTo>
                  <a:pt x="3099885" y="542131"/>
                  <a:pt x="3100928" y="538599"/>
                  <a:pt x="3103011" y="536146"/>
                </a:cubicBezTo>
                <a:cubicBezTo>
                  <a:pt x="3105095" y="533692"/>
                  <a:pt x="3108815" y="531723"/>
                  <a:pt x="3114173" y="530237"/>
                </a:cubicBezTo>
                <a:lnTo>
                  <a:pt x="3114173" y="523986"/>
                </a:lnTo>
                <a:close/>
                <a:moveTo>
                  <a:pt x="2562170" y="523986"/>
                </a:moveTo>
                <a:lnTo>
                  <a:pt x="2562170" y="530237"/>
                </a:lnTo>
                <a:cubicBezTo>
                  <a:pt x="2569171" y="532023"/>
                  <a:pt x="2574422" y="535111"/>
                  <a:pt x="2577922" y="539501"/>
                </a:cubicBezTo>
                <a:cubicBezTo>
                  <a:pt x="2581422" y="543892"/>
                  <a:pt x="2585704" y="552635"/>
                  <a:pt x="2590769" y="565732"/>
                </a:cubicBezTo>
                <a:lnTo>
                  <a:pt x="2656904" y="736289"/>
                </a:lnTo>
                <a:cubicBezTo>
                  <a:pt x="2659586" y="743284"/>
                  <a:pt x="2660927" y="748791"/>
                  <a:pt x="2660927" y="752809"/>
                </a:cubicBezTo>
                <a:cubicBezTo>
                  <a:pt x="2660927" y="760697"/>
                  <a:pt x="2656460" y="765757"/>
                  <a:pt x="2647529" y="767990"/>
                </a:cubicBezTo>
                <a:lnTo>
                  <a:pt x="2647529" y="774017"/>
                </a:lnTo>
                <a:lnTo>
                  <a:pt x="2740694" y="774017"/>
                </a:lnTo>
                <a:lnTo>
                  <a:pt x="2740694" y="767990"/>
                </a:lnTo>
                <a:cubicBezTo>
                  <a:pt x="2730869" y="766204"/>
                  <a:pt x="2725956" y="761144"/>
                  <a:pt x="2725956" y="752809"/>
                </a:cubicBezTo>
                <a:cubicBezTo>
                  <a:pt x="2725956" y="748493"/>
                  <a:pt x="2727297" y="742987"/>
                  <a:pt x="2729978" y="736289"/>
                </a:cubicBezTo>
                <a:lnTo>
                  <a:pt x="2784742" y="600335"/>
                </a:lnTo>
                <a:lnTo>
                  <a:pt x="2836820" y="736289"/>
                </a:lnTo>
                <a:cubicBezTo>
                  <a:pt x="2840097" y="744475"/>
                  <a:pt x="2841735" y="749609"/>
                  <a:pt x="2841735" y="751693"/>
                </a:cubicBezTo>
                <a:cubicBezTo>
                  <a:pt x="2841735" y="759878"/>
                  <a:pt x="2836971" y="765311"/>
                  <a:pt x="2827444" y="767990"/>
                </a:cubicBezTo>
                <a:lnTo>
                  <a:pt x="2827444" y="774017"/>
                </a:lnTo>
                <a:lnTo>
                  <a:pt x="2924412" y="774017"/>
                </a:lnTo>
                <a:lnTo>
                  <a:pt x="2924412" y="767990"/>
                </a:lnTo>
                <a:cubicBezTo>
                  <a:pt x="2914289" y="766204"/>
                  <a:pt x="2909227" y="760995"/>
                  <a:pt x="2909227" y="752363"/>
                </a:cubicBezTo>
                <a:cubicBezTo>
                  <a:pt x="2909227" y="747749"/>
                  <a:pt x="2910419" y="742391"/>
                  <a:pt x="2912803" y="736289"/>
                </a:cubicBezTo>
                <a:lnTo>
                  <a:pt x="2979831" y="565732"/>
                </a:lnTo>
                <a:cubicBezTo>
                  <a:pt x="2984896" y="552933"/>
                  <a:pt x="2989104" y="544487"/>
                  <a:pt x="2992455" y="540394"/>
                </a:cubicBezTo>
                <a:cubicBezTo>
                  <a:pt x="2995806" y="536301"/>
                  <a:pt x="3001131" y="532916"/>
                  <a:pt x="3008431" y="530237"/>
                </a:cubicBezTo>
                <a:lnTo>
                  <a:pt x="3008431" y="523986"/>
                </a:lnTo>
                <a:lnTo>
                  <a:pt x="2911038" y="523986"/>
                </a:lnTo>
                <a:lnTo>
                  <a:pt x="2911038" y="530237"/>
                </a:lnTo>
                <a:cubicBezTo>
                  <a:pt x="2916544" y="531874"/>
                  <a:pt x="2920340" y="533809"/>
                  <a:pt x="2922425" y="536041"/>
                </a:cubicBezTo>
                <a:cubicBezTo>
                  <a:pt x="2924510" y="538273"/>
                  <a:pt x="2925552" y="541473"/>
                  <a:pt x="2925552" y="545640"/>
                </a:cubicBezTo>
                <a:cubicBezTo>
                  <a:pt x="2925552" y="549510"/>
                  <a:pt x="2924584" y="554049"/>
                  <a:pt x="2922647" y="559258"/>
                </a:cubicBezTo>
                <a:lnTo>
                  <a:pt x="2877053" y="678470"/>
                </a:lnTo>
                <a:lnTo>
                  <a:pt x="2831456" y="560374"/>
                </a:lnTo>
                <a:cubicBezTo>
                  <a:pt x="2828923" y="553975"/>
                  <a:pt x="2827657" y="549138"/>
                  <a:pt x="2827657" y="545864"/>
                </a:cubicBezTo>
                <a:cubicBezTo>
                  <a:pt x="2827657" y="538571"/>
                  <a:pt x="2832495" y="533362"/>
                  <a:pt x="2842171" y="530237"/>
                </a:cubicBezTo>
                <a:lnTo>
                  <a:pt x="2842171" y="523986"/>
                </a:lnTo>
                <a:lnTo>
                  <a:pt x="2730888" y="523986"/>
                </a:lnTo>
                <a:lnTo>
                  <a:pt x="2730888" y="530237"/>
                </a:lnTo>
                <a:cubicBezTo>
                  <a:pt x="2740862" y="532767"/>
                  <a:pt x="2745849" y="537752"/>
                  <a:pt x="2745849" y="545194"/>
                </a:cubicBezTo>
                <a:cubicBezTo>
                  <a:pt x="2745849" y="548915"/>
                  <a:pt x="2744434" y="554272"/>
                  <a:pt x="2741604" y="561267"/>
                </a:cubicBezTo>
                <a:lnTo>
                  <a:pt x="2694887" y="678470"/>
                </a:lnTo>
                <a:lnTo>
                  <a:pt x="2647832" y="560374"/>
                </a:lnTo>
                <a:cubicBezTo>
                  <a:pt x="2644858" y="552784"/>
                  <a:pt x="2643370" y="547426"/>
                  <a:pt x="2643370" y="544301"/>
                </a:cubicBezTo>
                <a:cubicBezTo>
                  <a:pt x="2643370" y="537901"/>
                  <a:pt x="2647983" y="533213"/>
                  <a:pt x="2657208" y="530237"/>
                </a:cubicBezTo>
                <a:lnTo>
                  <a:pt x="2657208" y="523986"/>
                </a:lnTo>
                <a:close/>
                <a:moveTo>
                  <a:pt x="1844669" y="523986"/>
                </a:moveTo>
                <a:lnTo>
                  <a:pt x="1844669" y="530237"/>
                </a:lnTo>
                <a:cubicBezTo>
                  <a:pt x="1850027" y="531874"/>
                  <a:pt x="1853748" y="533883"/>
                  <a:pt x="1855831" y="536264"/>
                </a:cubicBezTo>
                <a:cubicBezTo>
                  <a:pt x="1857915" y="538645"/>
                  <a:pt x="1858957" y="542143"/>
                  <a:pt x="1858957" y="546757"/>
                </a:cubicBezTo>
                <a:lnTo>
                  <a:pt x="1858957" y="751246"/>
                </a:lnTo>
                <a:cubicBezTo>
                  <a:pt x="1858957" y="755860"/>
                  <a:pt x="1857877" y="759432"/>
                  <a:pt x="1855719" y="761962"/>
                </a:cubicBezTo>
                <a:cubicBezTo>
                  <a:pt x="1853562" y="764492"/>
                  <a:pt x="1849878" y="766427"/>
                  <a:pt x="1844669" y="767766"/>
                </a:cubicBezTo>
                <a:lnTo>
                  <a:pt x="1844669" y="774017"/>
                </a:lnTo>
                <a:lnTo>
                  <a:pt x="1927715" y="774017"/>
                </a:lnTo>
                <a:lnTo>
                  <a:pt x="1927715" y="767766"/>
                </a:lnTo>
                <a:cubicBezTo>
                  <a:pt x="1922506" y="766280"/>
                  <a:pt x="1918823" y="764274"/>
                  <a:pt x="1916665" y="761747"/>
                </a:cubicBezTo>
                <a:cubicBezTo>
                  <a:pt x="1914507" y="759221"/>
                  <a:pt x="1913428" y="755654"/>
                  <a:pt x="1913428" y="751048"/>
                </a:cubicBezTo>
                <a:lnTo>
                  <a:pt x="1913428" y="609264"/>
                </a:lnTo>
                <a:lnTo>
                  <a:pt x="2046222" y="740084"/>
                </a:lnTo>
                <a:cubicBezTo>
                  <a:pt x="2052624" y="746579"/>
                  <a:pt x="2056719" y="750934"/>
                  <a:pt x="2058505" y="753149"/>
                </a:cubicBezTo>
                <a:cubicBezTo>
                  <a:pt x="2060293" y="755364"/>
                  <a:pt x="2061186" y="757505"/>
                  <a:pt x="2061186" y="759573"/>
                </a:cubicBezTo>
                <a:cubicBezTo>
                  <a:pt x="2061186" y="763707"/>
                  <a:pt x="2057911" y="766439"/>
                  <a:pt x="2051360" y="767766"/>
                </a:cubicBezTo>
                <a:lnTo>
                  <a:pt x="2051360" y="774017"/>
                </a:lnTo>
                <a:lnTo>
                  <a:pt x="2140912" y="774017"/>
                </a:lnTo>
                <a:lnTo>
                  <a:pt x="2140912" y="767766"/>
                </a:lnTo>
                <a:cubicBezTo>
                  <a:pt x="2135554" y="766132"/>
                  <a:pt x="2131833" y="764088"/>
                  <a:pt x="2129750" y="761634"/>
                </a:cubicBezTo>
                <a:cubicBezTo>
                  <a:pt x="2127666" y="759181"/>
                  <a:pt x="2126624" y="755650"/>
                  <a:pt x="2126624" y="751041"/>
                </a:cubicBezTo>
                <a:lnTo>
                  <a:pt x="2126624" y="546743"/>
                </a:lnTo>
                <a:cubicBezTo>
                  <a:pt x="2126624" y="542131"/>
                  <a:pt x="2127666" y="538599"/>
                  <a:pt x="2129750" y="536146"/>
                </a:cubicBezTo>
                <a:cubicBezTo>
                  <a:pt x="2131833" y="533692"/>
                  <a:pt x="2135554" y="531723"/>
                  <a:pt x="2140912" y="530237"/>
                </a:cubicBezTo>
                <a:lnTo>
                  <a:pt x="2140912" y="523986"/>
                </a:lnTo>
                <a:lnTo>
                  <a:pt x="2057865" y="523986"/>
                </a:lnTo>
                <a:lnTo>
                  <a:pt x="2057865" y="530237"/>
                </a:lnTo>
                <a:cubicBezTo>
                  <a:pt x="2063223" y="531725"/>
                  <a:pt x="2066944" y="533697"/>
                  <a:pt x="2069028" y="536153"/>
                </a:cubicBezTo>
                <a:cubicBezTo>
                  <a:pt x="2071111" y="538608"/>
                  <a:pt x="2072153" y="542143"/>
                  <a:pt x="2072153" y="546757"/>
                </a:cubicBezTo>
                <a:lnTo>
                  <a:pt x="2072153" y="684497"/>
                </a:lnTo>
                <a:lnTo>
                  <a:pt x="1938020" y="551445"/>
                </a:lnTo>
                <a:cubicBezTo>
                  <a:pt x="1933254" y="546682"/>
                  <a:pt x="1930872" y="542515"/>
                  <a:pt x="1930872" y="538943"/>
                </a:cubicBezTo>
                <a:cubicBezTo>
                  <a:pt x="1930872" y="534776"/>
                  <a:pt x="1934147" y="531874"/>
                  <a:pt x="1940698" y="530237"/>
                </a:cubicBezTo>
                <a:lnTo>
                  <a:pt x="1940698" y="523986"/>
                </a:lnTo>
                <a:close/>
                <a:moveTo>
                  <a:pt x="1711319" y="523986"/>
                </a:moveTo>
                <a:lnTo>
                  <a:pt x="1711319" y="530237"/>
                </a:lnTo>
                <a:cubicBezTo>
                  <a:pt x="1716677" y="531874"/>
                  <a:pt x="1720398" y="533883"/>
                  <a:pt x="1722482" y="536264"/>
                </a:cubicBezTo>
                <a:cubicBezTo>
                  <a:pt x="1724565" y="538645"/>
                  <a:pt x="1725607" y="542143"/>
                  <a:pt x="1725607" y="546757"/>
                </a:cubicBezTo>
                <a:lnTo>
                  <a:pt x="1725607" y="751246"/>
                </a:lnTo>
                <a:cubicBezTo>
                  <a:pt x="1725607" y="755860"/>
                  <a:pt x="1724528" y="759432"/>
                  <a:pt x="1722370" y="761962"/>
                </a:cubicBezTo>
                <a:cubicBezTo>
                  <a:pt x="1720212" y="764492"/>
                  <a:pt x="1716528" y="766427"/>
                  <a:pt x="1711319" y="767766"/>
                </a:cubicBezTo>
                <a:lnTo>
                  <a:pt x="1711319" y="774017"/>
                </a:lnTo>
                <a:lnTo>
                  <a:pt x="1799723" y="774017"/>
                </a:lnTo>
                <a:lnTo>
                  <a:pt x="1799723" y="767766"/>
                </a:lnTo>
                <a:cubicBezTo>
                  <a:pt x="1794365" y="766132"/>
                  <a:pt x="1790644" y="764088"/>
                  <a:pt x="1788561" y="761634"/>
                </a:cubicBezTo>
                <a:cubicBezTo>
                  <a:pt x="1786477" y="759181"/>
                  <a:pt x="1785436" y="755650"/>
                  <a:pt x="1785436" y="751041"/>
                </a:cubicBezTo>
                <a:lnTo>
                  <a:pt x="1785436" y="546743"/>
                </a:lnTo>
                <a:cubicBezTo>
                  <a:pt x="1785436" y="542131"/>
                  <a:pt x="1786477" y="538599"/>
                  <a:pt x="1788561" y="536146"/>
                </a:cubicBezTo>
                <a:cubicBezTo>
                  <a:pt x="1790644" y="533692"/>
                  <a:pt x="1794365" y="531723"/>
                  <a:pt x="1799723" y="530237"/>
                </a:cubicBezTo>
                <a:lnTo>
                  <a:pt x="1799723" y="523986"/>
                </a:lnTo>
                <a:close/>
                <a:moveTo>
                  <a:pt x="1377944" y="523986"/>
                </a:moveTo>
                <a:lnTo>
                  <a:pt x="1377944" y="530237"/>
                </a:lnTo>
                <a:cubicBezTo>
                  <a:pt x="1383302" y="531874"/>
                  <a:pt x="1387023" y="533883"/>
                  <a:pt x="1389106" y="536264"/>
                </a:cubicBezTo>
                <a:cubicBezTo>
                  <a:pt x="1391190" y="538645"/>
                  <a:pt x="1392232" y="542143"/>
                  <a:pt x="1392232" y="546757"/>
                </a:cubicBezTo>
                <a:lnTo>
                  <a:pt x="1392232" y="751246"/>
                </a:lnTo>
                <a:cubicBezTo>
                  <a:pt x="1392232" y="755860"/>
                  <a:pt x="1391153" y="759432"/>
                  <a:pt x="1388995" y="761962"/>
                </a:cubicBezTo>
                <a:cubicBezTo>
                  <a:pt x="1386837" y="764492"/>
                  <a:pt x="1383153" y="766427"/>
                  <a:pt x="1377944" y="767766"/>
                </a:cubicBezTo>
                <a:lnTo>
                  <a:pt x="1377944" y="774017"/>
                </a:lnTo>
                <a:lnTo>
                  <a:pt x="1466348" y="774017"/>
                </a:lnTo>
                <a:lnTo>
                  <a:pt x="1466348" y="767766"/>
                </a:lnTo>
                <a:cubicBezTo>
                  <a:pt x="1460990" y="766129"/>
                  <a:pt x="1457270" y="764083"/>
                  <a:pt x="1455186" y="761627"/>
                </a:cubicBezTo>
                <a:cubicBezTo>
                  <a:pt x="1453103" y="759172"/>
                  <a:pt x="1452061" y="755637"/>
                  <a:pt x="1452061" y="751023"/>
                </a:cubicBezTo>
                <a:lnTo>
                  <a:pt x="1452061" y="665075"/>
                </a:lnTo>
                <a:lnTo>
                  <a:pt x="1591810" y="665075"/>
                </a:lnTo>
                <a:lnTo>
                  <a:pt x="1591810" y="751212"/>
                </a:lnTo>
                <a:cubicBezTo>
                  <a:pt x="1591810" y="755835"/>
                  <a:pt x="1590731" y="759414"/>
                  <a:pt x="1588573" y="761950"/>
                </a:cubicBezTo>
                <a:cubicBezTo>
                  <a:pt x="1586415" y="764486"/>
                  <a:pt x="1582732" y="766425"/>
                  <a:pt x="1577523" y="767766"/>
                </a:cubicBezTo>
                <a:lnTo>
                  <a:pt x="1577523" y="774017"/>
                </a:lnTo>
                <a:lnTo>
                  <a:pt x="1665927" y="774017"/>
                </a:lnTo>
                <a:lnTo>
                  <a:pt x="1665927" y="767766"/>
                </a:lnTo>
                <a:cubicBezTo>
                  <a:pt x="1660569" y="766132"/>
                  <a:pt x="1656848" y="764088"/>
                  <a:pt x="1654764" y="761634"/>
                </a:cubicBezTo>
                <a:cubicBezTo>
                  <a:pt x="1652681" y="759181"/>
                  <a:pt x="1651639" y="755650"/>
                  <a:pt x="1651639" y="751041"/>
                </a:cubicBezTo>
                <a:lnTo>
                  <a:pt x="1651639" y="546743"/>
                </a:lnTo>
                <a:cubicBezTo>
                  <a:pt x="1651639" y="542131"/>
                  <a:pt x="1652681" y="538599"/>
                  <a:pt x="1654764" y="536146"/>
                </a:cubicBezTo>
                <a:cubicBezTo>
                  <a:pt x="1656848" y="533692"/>
                  <a:pt x="1660569" y="531723"/>
                  <a:pt x="1665927" y="530237"/>
                </a:cubicBezTo>
                <a:lnTo>
                  <a:pt x="1665927" y="523986"/>
                </a:lnTo>
                <a:lnTo>
                  <a:pt x="1577523" y="523986"/>
                </a:lnTo>
                <a:lnTo>
                  <a:pt x="1577523" y="530237"/>
                </a:lnTo>
                <a:cubicBezTo>
                  <a:pt x="1583029" y="531869"/>
                  <a:pt x="1586787" y="533873"/>
                  <a:pt x="1588797" y="536249"/>
                </a:cubicBezTo>
                <a:cubicBezTo>
                  <a:pt x="1590806" y="538624"/>
                  <a:pt x="1591810" y="542113"/>
                  <a:pt x="1591810" y="546715"/>
                </a:cubicBezTo>
                <a:lnTo>
                  <a:pt x="1591810" y="619757"/>
                </a:lnTo>
                <a:lnTo>
                  <a:pt x="1452061" y="619757"/>
                </a:lnTo>
                <a:lnTo>
                  <a:pt x="1452061" y="546715"/>
                </a:lnTo>
                <a:cubicBezTo>
                  <a:pt x="1452061" y="542113"/>
                  <a:pt x="1453103" y="538587"/>
                  <a:pt x="1455186" y="536137"/>
                </a:cubicBezTo>
                <a:cubicBezTo>
                  <a:pt x="1457270" y="533687"/>
                  <a:pt x="1460990" y="531720"/>
                  <a:pt x="1466348" y="530237"/>
                </a:cubicBezTo>
                <a:lnTo>
                  <a:pt x="1466348" y="523986"/>
                </a:lnTo>
                <a:close/>
                <a:moveTo>
                  <a:pt x="844321" y="523986"/>
                </a:moveTo>
                <a:lnTo>
                  <a:pt x="844321" y="530237"/>
                </a:lnTo>
                <a:cubicBezTo>
                  <a:pt x="852655" y="533660"/>
                  <a:pt x="856822" y="538422"/>
                  <a:pt x="856822" y="544524"/>
                </a:cubicBezTo>
                <a:cubicBezTo>
                  <a:pt x="856822" y="549733"/>
                  <a:pt x="855111" y="555835"/>
                  <a:pt x="851688" y="562830"/>
                </a:cubicBezTo>
                <a:lnTo>
                  <a:pt x="760382" y="747675"/>
                </a:lnTo>
                <a:cubicBezTo>
                  <a:pt x="756661" y="755116"/>
                  <a:pt x="753424" y="760102"/>
                  <a:pt x="750671" y="762632"/>
                </a:cubicBezTo>
                <a:cubicBezTo>
                  <a:pt x="747917" y="765162"/>
                  <a:pt x="743713" y="766873"/>
                  <a:pt x="738058" y="767766"/>
                </a:cubicBezTo>
                <a:lnTo>
                  <a:pt x="738058" y="774017"/>
                </a:lnTo>
                <a:lnTo>
                  <a:pt x="829922" y="774017"/>
                </a:lnTo>
                <a:lnTo>
                  <a:pt x="829922" y="767766"/>
                </a:lnTo>
                <a:cubicBezTo>
                  <a:pt x="820397" y="765832"/>
                  <a:pt x="815634" y="761292"/>
                  <a:pt x="815634" y="754149"/>
                </a:cubicBezTo>
                <a:cubicBezTo>
                  <a:pt x="815634" y="750428"/>
                  <a:pt x="817197" y="745293"/>
                  <a:pt x="820322" y="738745"/>
                </a:cubicBezTo>
                <a:lnTo>
                  <a:pt x="833281" y="711509"/>
                </a:lnTo>
                <a:lnTo>
                  <a:pt x="948258" y="711509"/>
                </a:lnTo>
                <a:lnTo>
                  <a:pt x="962067" y="737081"/>
                </a:lnTo>
                <a:cubicBezTo>
                  <a:pt x="965788" y="743899"/>
                  <a:pt x="967648" y="749606"/>
                  <a:pt x="967648" y="754201"/>
                </a:cubicBezTo>
                <a:cubicBezTo>
                  <a:pt x="967648" y="761614"/>
                  <a:pt x="962816" y="766136"/>
                  <a:pt x="953151" y="767766"/>
                </a:cubicBezTo>
                <a:lnTo>
                  <a:pt x="953151" y="774017"/>
                </a:lnTo>
                <a:lnTo>
                  <a:pt x="1055285" y="774017"/>
                </a:lnTo>
                <a:lnTo>
                  <a:pt x="1055285" y="767766"/>
                </a:lnTo>
                <a:cubicBezTo>
                  <a:pt x="1049183" y="766587"/>
                  <a:pt x="1044644" y="764560"/>
                  <a:pt x="1041667" y="761683"/>
                </a:cubicBezTo>
                <a:cubicBezTo>
                  <a:pt x="1038690" y="758806"/>
                  <a:pt x="1034598" y="752500"/>
                  <a:pt x="1029389" y="742763"/>
                </a:cubicBezTo>
                <a:lnTo>
                  <a:pt x="934734" y="563500"/>
                </a:lnTo>
                <a:cubicBezTo>
                  <a:pt x="931013" y="556356"/>
                  <a:pt x="929153" y="550329"/>
                  <a:pt x="929153" y="545417"/>
                </a:cubicBezTo>
                <a:cubicBezTo>
                  <a:pt x="929153" y="538571"/>
                  <a:pt x="933246" y="533511"/>
                  <a:pt x="941431" y="530237"/>
                </a:cubicBezTo>
                <a:lnTo>
                  <a:pt x="941431" y="523986"/>
                </a:lnTo>
                <a:close/>
                <a:moveTo>
                  <a:pt x="6433933" y="518628"/>
                </a:moveTo>
                <a:cubicBezTo>
                  <a:pt x="6394345" y="518628"/>
                  <a:pt x="6361379" y="528748"/>
                  <a:pt x="6335037" y="548989"/>
                </a:cubicBezTo>
                <a:cubicBezTo>
                  <a:pt x="6303187" y="573546"/>
                  <a:pt x="6287263" y="606883"/>
                  <a:pt x="6287263" y="649002"/>
                </a:cubicBezTo>
                <a:cubicBezTo>
                  <a:pt x="6287263" y="691120"/>
                  <a:pt x="6303187" y="724457"/>
                  <a:pt x="6335037" y="749014"/>
                </a:cubicBezTo>
                <a:cubicBezTo>
                  <a:pt x="6361230" y="769255"/>
                  <a:pt x="6394121" y="779375"/>
                  <a:pt x="6433710" y="779375"/>
                </a:cubicBezTo>
                <a:cubicBezTo>
                  <a:pt x="6459457" y="779375"/>
                  <a:pt x="6482302" y="775133"/>
                  <a:pt x="6502245" y="766650"/>
                </a:cubicBezTo>
                <a:lnTo>
                  <a:pt x="6527552" y="795672"/>
                </a:lnTo>
                <a:cubicBezTo>
                  <a:pt x="6534419" y="803559"/>
                  <a:pt x="6537852" y="808768"/>
                  <a:pt x="6537852" y="811299"/>
                </a:cubicBezTo>
                <a:cubicBezTo>
                  <a:pt x="6537852" y="813829"/>
                  <a:pt x="6536508" y="816656"/>
                  <a:pt x="6533820" y="819782"/>
                </a:cubicBezTo>
                <a:lnTo>
                  <a:pt x="6537852" y="824247"/>
                </a:lnTo>
                <a:lnTo>
                  <a:pt x="6591765" y="774575"/>
                </a:lnTo>
                <a:lnTo>
                  <a:pt x="6587747" y="770124"/>
                </a:lnTo>
                <a:cubicBezTo>
                  <a:pt x="6584621" y="772647"/>
                  <a:pt x="6581942" y="773982"/>
                  <a:pt x="6579710" y="774129"/>
                </a:cubicBezTo>
                <a:cubicBezTo>
                  <a:pt x="6575543" y="774278"/>
                  <a:pt x="6570483" y="771237"/>
                  <a:pt x="6564529" y="765007"/>
                </a:cubicBezTo>
                <a:lnTo>
                  <a:pt x="6542205" y="741201"/>
                </a:lnTo>
                <a:cubicBezTo>
                  <a:pt x="6567804" y="717239"/>
                  <a:pt x="6580603" y="686506"/>
                  <a:pt x="6580603" y="649002"/>
                </a:cubicBezTo>
                <a:cubicBezTo>
                  <a:pt x="6580603" y="606883"/>
                  <a:pt x="6564678" y="573546"/>
                  <a:pt x="6532829" y="548989"/>
                </a:cubicBezTo>
                <a:cubicBezTo>
                  <a:pt x="6506635" y="528748"/>
                  <a:pt x="6473670" y="518628"/>
                  <a:pt x="6433933" y="518628"/>
                </a:cubicBezTo>
                <a:close/>
                <a:moveTo>
                  <a:pt x="5120822" y="518628"/>
                </a:moveTo>
                <a:cubicBezTo>
                  <a:pt x="5065756" y="518628"/>
                  <a:pt x="5024903" y="536190"/>
                  <a:pt x="4998263" y="571313"/>
                </a:cubicBezTo>
                <a:cubicBezTo>
                  <a:pt x="4981296" y="593786"/>
                  <a:pt x="4972813" y="619682"/>
                  <a:pt x="4972813" y="649002"/>
                </a:cubicBezTo>
                <a:cubicBezTo>
                  <a:pt x="4972813" y="670284"/>
                  <a:pt x="4977427" y="690004"/>
                  <a:pt x="4986654" y="708161"/>
                </a:cubicBezTo>
                <a:cubicBezTo>
                  <a:pt x="4995286" y="724978"/>
                  <a:pt x="5006895" y="738968"/>
                  <a:pt x="5021480" y="750130"/>
                </a:cubicBezTo>
                <a:cubicBezTo>
                  <a:pt x="5047227" y="769627"/>
                  <a:pt x="5080490" y="779375"/>
                  <a:pt x="5121269" y="779375"/>
                </a:cubicBezTo>
                <a:cubicBezTo>
                  <a:pt x="5141658" y="779375"/>
                  <a:pt x="5159666" y="777068"/>
                  <a:pt x="5175293" y="772454"/>
                </a:cubicBezTo>
                <a:cubicBezTo>
                  <a:pt x="5190920" y="767841"/>
                  <a:pt x="5208929" y="759581"/>
                  <a:pt x="5229318" y="747675"/>
                </a:cubicBezTo>
                <a:cubicBezTo>
                  <a:pt x="5238545" y="742168"/>
                  <a:pt x="5244424" y="739415"/>
                  <a:pt x="5246954" y="739415"/>
                </a:cubicBezTo>
                <a:cubicBezTo>
                  <a:pt x="5249038" y="739415"/>
                  <a:pt x="5251865" y="740680"/>
                  <a:pt x="5255437" y="743210"/>
                </a:cubicBezTo>
                <a:lnTo>
                  <a:pt x="5260572" y="739415"/>
                </a:lnTo>
                <a:lnTo>
                  <a:pt x="5222844" y="684274"/>
                </a:lnTo>
                <a:lnTo>
                  <a:pt x="5217933" y="688069"/>
                </a:lnTo>
                <a:cubicBezTo>
                  <a:pt x="5218379" y="691938"/>
                  <a:pt x="5218602" y="694022"/>
                  <a:pt x="5218602" y="694320"/>
                </a:cubicBezTo>
                <a:cubicBezTo>
                  <a:pt x="5218602" y="700570"/>
                  <a:pt x="5210417" y="707863"/>
                  <a:pt x="5194046" y="716197"/>
                </a:cubicBezTo>
                <a:cubicBezTo>
                  <a:pt x="5173061" y="726764"/>
                  <a:pt x="5152002" y="732048"/>
                  <a:pt x="5130868" y="732048"/>
                </a:cubicBezTo>
                <a:cubicBezTo>
                  <a:pt x="5103930" y="732048"/>
                  <a:pt x="5081606" y="724997"/>
                  <a:pt x="5063896" y="710895"/>
                </a:cubicBezTo>
                <a:cubicBezTo>
                  <a:pt x="5043804" y="694866"/>
                  <a:pt x="5033758" y="674235"/>
                  <a:pt x="5033758" y="649002"/>
                </a:cubicBezTo>
                <a:cubicBezTo>
                  <a:pt x="5033758" y="623917"/>
                  <a:pt x="5043804" y="603360"/>
                  <a:pt x="5063896" y="587331"/>
                </a:cubicBezTo>
                <a:cubicBezTo>
                  <a:pt x="5081458" y="573080"/>
                  <a:pt x="5103781" y="565955"/>
                  <a:pt x="5130868" y="565955"/>
                </a:cubicBezTo>
                <a:cubicBezTo>
                  <a:pt x="5150216" y="565955"/>
                  <a:pt x="5169415" y="570325"/>
                  <a:pt x="5188465" y="579064"/>
                </a:cubicBezTo>
                <a:cubicBezTo>
                  <a:pt x="5208556" y="588249"/>
                  <a:pt x="5218602" y="596471"/>
                  <a:pt x="5218602" y="603729"/>
                </a:cubicBezTo>
                <a:cubicBezTo>
                  <a:pt x="5218602" y="604322"/>
                  <a:pt x="5218528" y="605284"/>
                  <a:pt x="5218379" y="606617"/>
                </a:cubicBezTo>
                <a:cubicBezTo>
                  <a:pt x="5218230" y="607061"/>
                  <a:pt x="5218081" y="608173"/>
                  <a:pt x="5217933" y="609952"/>
                </a:cubicBezTo>
                <a:lnTo>
                  <a:pt x="5222844" y="613506"/>
                </a:lnTo>
                <a:lnTo>
                  <a:pt x="5260572" y="558812"/>
                </a:lnTo>
                <a:lnTo>
                  <a:pt x="5255437" y="554793"/>
                </a:lnTo>
                <a:cubicBezTo>
                  <a:pt x="5251865" y="557323"/>
                  <a:pt x="5249038" y="558588"/>
                  <a:pt x="5246954" y="558588"/>
                </a:cubicBezTo>
                <a:cubicBezTo>
                  <a:pt x="5244424" y="558588"/>
                  <a:pt x="5238545" y="555835"/>
                  <a:pt x="5229318" y="550329"/>
                </a:cubicBezTo>
                <a:cubicBezTo>
                  <a:pt x="5209077" y="538422"/>
                  <a:pt x="5191032" y="530162"/>
                  <a:pt x="5175182" y="525549"/>
                </a:cubicBezTo>
                <a:cubicBezTo>
                  <a:pt x="5159332" y="520935"/>
                  <a:pt x="5141212" y="518628"/>
                  <a:pt x="5120822" y="518628"/>
                </a:cubicBezTo>
                <a:close/>
                <a:moveTo>
                  <a:pt x="3271410" y="518628"/>
                </a:moveTo>
                <a:cubicBezTo>
                  <a:pt x="3239859" y="518628"/>
                  <a:pt x="3213367" y="525177"/>
                  <a:pt x="3191936" y="538273"/>
                </a:cubicBezTo>
                <a:cubicBezTo>
                  <a:pt x="3168421" y="552710"/>
                  <a:pt x="3156664" y="573620"/>
                  <a:pt x="3156664" y="601004"/>
                </a:cubicBezTo>
                <a:cubicBezTo>
                  <a:pt x="3156664" y="613208"/>
                  <a:pt x="3159342" y="624445"/>
                  <a:pt x="3164700" y="634714"/>
                </a:cubicBezTo>
                <a:cubicBezTo>
                  <a:pt x="3170058" y="644983"/>
                  <a:pt x="3177499" y="653094"/>
                  <a:pt x="3187024" y="659047"/>
                </a:cubicBezTo>
                <a:cubicBezTo>
                  <a:pt x="3194466" y="663661"/>
                  <a:pt x="3203172" y="667159"/>
                  <a:pt x="3213144" y="669540"/>
                </a:cubicBezTo>
                <a:cubicBezTo>
                  <a:pt x="3223115" y="671921"/>
                  <a:pt x="3237552" y="673856"/>
                  <a:pt x="3256453" y="675344"/>
                </a:cubicBezTo>
                <a:lnTo>
                  <a:pt x="3291502" y="678246"/>
                </a:lnTo>
                <a:cubicBezTo>
                  <a:pt x="3310105" y="679883"/>
                  <a:pt x="3322979" y="681892"/>
                  <a:pt x="3330123" y="684274"/>
                </a:cubicBezTo>
                <a:cubicBezTo>
                  <a:pt x="3340838" y="687846"/>
                  <a:pt x="3346196" y="694171"/>
                  <a:pt x="3346196" y="703249"/>
                </a:cubicBezTo>
                <a:cubicBezTo>
                  <a:pt x="3346196" y="714560"/>
                  <a:pt x="3338457" y="722746"/>
                  <a:pt x="3322979" y="727806"/>
                </a:cubicBezTo>
                <a:cubicBezTo>
                  <a:pt x="3310477" y="731973"/>
                  <a:pt x="3296339" y="734057"/>
                  <a:pt x="3280563" y="734057"/>
                </a:cubicBezTo>
                <a:cubicBezTo>
                  <a:pt x="3262704" y="734057"/>
                  <a:pt x="3244621" y="731638"/>
                  <a:pt x="3226315" y="726801"/>
                </a:cubicBezTo>
                <a:cubicBezTo>
                  <a:pt x="3208009" y="721964"/>
                  <a:pt x="3195136" y="716272"/>
                  <a:pt x="3187694" y="709723"/>
                </a:cubicBezTo>
                <a:cubicBezTo>
                  <a:pt x="3184718" y="707045"/>
                  <a:pt x="3183230" y="703770"/>
                  <a:pt x="3183230" y="699901"/>
                </a:cubicBezTo>
                <a:cubicBezTo>
                  <a:pt x="3183230" y="699603"/>
                  <a:pt x="3183230" y="699008"/>
                  <a:pt x="3183230" y="698115"/>
                </a:cubicBezTo>
                <a:lnTo>
                  <a:pt x="3177648" y="695882"/>
                </a:lnTo>
                <a:lnTo>
                  <a:pt x="3151975" y="757051"/>
                </a:lnTo>
                <a:lnTo>
                  <a:pt x="3157556" y="759283"/>
                </a:lnTo>
                <a:cubicBezTo>
                  <a:pt x="3160087" y="755711"/>
                  <a:pt x="3162840" y="753925"/>
                  <a:pt x="3165817" y="753925"/>
                </a:cubicBezTo>
                <a:cubicBezTo>
                  <a:pt x="3167454" y="753925"/>
                  <a:pt x="3169463" y="754446"/>
                  <a:pt x="3171844" y="755488"/>
                </a:cubicBezTo>
                <a:cubicBezTo>
                  <a:pt x="3206968" y="771413"/>
                  <a:pt x="3243356" y="779375"/>
                  <a:pt x="3281009" y="779375"/>
                </a:cubicBezTo>
                <a:cubicBezTo>
                  <a:pt x="3318365" y="779375"/>
                  <a:pt x="3347982" y="772306"/>
                  <a:pt x="3369860" y="758167"/>
                </a:cubicBezTo>
                <a:cubicBezTo>
                  <a:pt x="3392779" y="743433"/>
                  <a:pt x="3404239" y="723341"/>
                  <a:pt x="3404239" y="697892"/>
                </a:cubicBezTo>
                <a:cubicBezTo>
                  <a:pt x="3404239" y="683902"/>
                  <a:pt x="3400593" y="671326"/>
                  <a:pt x="3393300" y="660164"/>
                </a:cubicBezTo>
                <a:cubicBezTo>
                  <a:pt x="3387496" y="651234"/>
                  <a:pt x="3380129" y="644090"/>
                  <a:pt x="3371199" y="638732"/>
                </a:cubicBezTo>
                <a:cubicBezTo>
                  <a:pt x="3355126" y="629207"/>
                  <a:pt x="3331685" y="623254"/>
                  <a:pt x="3300878" y="620873"/>
                </a:cubicBezTo>
                <a:lnTo>
                  <a:pt x="3265606" y="618194"/>
                </a:lnTo>
                <a:cubicBezTo>
                  <a:pt x="3243430" y="616408"/>
                  <a:pt x="3228473" y="613990"/>
                  <a:pt x="3220734" y="610939"/>
                </a:cubicBezTo>
                <a:cubicBezTo>
                  <a:pt x="3212995" y="607888"/>
                  <a:pt x="3209126" y="602716"/>
                  <a:pt x="3209126" y="595423"/>
                </a:cubicBezTo>
                <a:cubicBezTo>
                  <a:pt x="3209126" y="584410"/>
                  <a:pt x="3217162" y="576001"/>
                  <a:pt x="3233235" y="570197"/>
                </a:cubicBezTo>
                <a:cubicBezTo>
                  <a:pt x="3244398" y="566179"/>
                  <a:pt x="3257197" y="564169"/>
                  <a:pt x="3271633" y="564169"/>
                </a:cubicBezTo>
                <a:cubicBezTo>
                  <a:pt x="3288600" y="564169"/>
                  <a:pt x="3305343" y="566625"/>
                  <a:pt x="3321863" y="571537"/>
                </a:cubicBezTo>
                <a:cubicBezTo>
                  <a:pt x="3338383" y="576448"/>
                  <a:pt x="3350884" y="582699"/>
                  <a:pt x="3359368" y="590289"/>
                </a:cubicBezTo>
                <a:cubicBezTo>
                  <a:pt x="3362493" y="593117"/>
                  <a:pt x="3364055" y="596986"/>
                  <a:pt x="3364055" y="601897"/>
                </a:cubicBezTo>
                <a:lnTo>
                  <a:pt x="3369413" y="604799"/>
                </a:lnTo>
                <a:lnTo>
                  <a:pt x="3399551" y="546533"/>
                </a:lnTo>
                <a:lnTo>
                  <a:pt x="3394193" y="543631"/>
                </a:lnTo>
                <a:cubicBezTo>
                  <a:pt x="3390472" y="546905"/>
                  <a:pt x="3387422" y="548543"/>
                  <a:pt x="3385041" y="548543"/>
                </a:cubicBezTo>
                <a:cubicBezTo>
                  <a:pt x="3382659" y="548543"/>
                  <a:pt x="3378418" y="547129"/>
                  <a:pt x="3372316" y="544301"/>
                </a:cubicBezTo>
                <a:cubicBezTo>
                  <a:pt x="3351777" y="534776"/>
                  <a:pt x="3334104" y="528116"/>
                  <a:pt x="3319295" y="524321"/>
                </a:cubicBezTo>
                <a:cubicBezTo>
                  <a:pt x="3304487" y="520526"/>
                  <a:pt x="3288525" y="518628"/>
                  <a:pt x="3271410" y="518628"/>
                </a:cubicBezTo>
                <a:close/>
                <a:moveTo>
                  <a:pt x="1215573" y="518628"/>
                </a:moveTo>
                <a:cubicBezTo>
                  <a:pt x="1160506" y="518628"/>
                  <a:pt x="1119653" y="536190"/>
                  <a:pt x="1093013" y="571313"/>
                </a:cubicBezTo>
                <a:cubicBezTo>
                  <a:pt x="1076046" y="593786"/>
                  <a:pt x="1067563" y="619682"/>
                  <a:pt x="1067563" y="649002"/>
                </a:cubicBezTo>
                <a:cubicBezTo>
                  <a:pt x="1067563" y="670284"/>
                  <a:pt x="1072177" y="690004"/>
                  <a:pt x="1081404" y="708161"/>
                </a:cubicBezTo>
                <a:cubicBezTo>
                  <a:pt x="1090036" y="724978"/>
                  <a:pt x="1101645" y="738968"/>
                  <a:pt x="1116230" y="750130"/>
                </a:cubicBezTo>
                <a:cubicBezTo>
                  <a:pt x="1141977" y="769627"/>
                  <a:pt x="1175240" y="779375"/>
                  <a:pt x="1216019" y="779375"/>
                </a:cubicBezTo>
                <a:cubicBezTo>
                  <a:pt x="1236409" y="779375"/>
                  <a:pt x="1254417" y="777068"/>
                  <a:pt x="1270044" y="772454"/>
                </a:cubicBezTo>
                <a:cubicBezTo>
                  <a:pt x="1285671" y="767841"/>
                  <a:pt x="1303679" y="759581"/>
                  <a:pt x="1324068" y="747675"/>
                </a:cubicBezTo>
                <a:cubicBezTo>
                  <a:pt x="1333296" y="742168"/>
                  <a:pt x="1339175" y="739415"/>
                  <a:pt x="1341704" y="739415"/>
                </a:cubicBezTo>
                <a:cubicBezTo>
                  <a:pt x="1343788" y="739415"/>
                  <a:pt x="1346616" y="740680"/>
                  <a:pt x="1350188" y="743210"/>
                </a:cubicBezTo>
                <a:lnTo>
                  <a:pt x="1355322" y="739415"/>
                </a:lnTo>
                <a:lnTo>
                  <a:pt x="1317594" y="684274"/>
                </a:lnTo>
                <a:lnTo>
                  <a:pt x="1312683" y="688069"/>
                </a:lnTo>
                <a:cubicBezTo>
                  <a:pt x="1313129" y="691938"/>
                  <a:pt x="1313353" y="694022"/>
                  <a:pt x="1313353" y="694320"/>
                </a:cubicBezTo>
                <a:cubicBezTo>
                  <a:pt x="1313353" y="700570"/>
                  <a:pt x="1305167" y="707863"/>
                  <a:pt x="1288796" y="716197"/>
                </a:cubicBezTo>
                <a:cubicBezTo>
                  <a:pt x="1267811" y="726764"/>
                  <a:pt x="1246752" y="732048"/>
                  <a:pt x="1225619" y="732048"/>
                </a:cubicBezTo>
                <a:cubicBezTo>
                  <a:pt x="1198681" y="732048"/>
                  <a:pt x="1176356" y="724997"/>
                  <a:pt x="1158646" y="710895"/>
                </a:cubicBezTo>
                <a:cubicBezTo>
                  <a:pt x="1138554" y="694866"/>
                  <a:pt x="1128508" y="674235"/>
                  <a:pt x="1128508" y="649002"/>
                </a:cubicBezTo>
                <a:cubicBezTo>
                  <a:pt x="1128508" y="623917"/>
                  <a:pt x="1138554" y="603360"/>
                  <a:pt x="1158646" y="587331"/>
                </a:cubicBezTo>
                <a:cubicBezTo>
                  <a:pt x="1176208" y="573080"/>
                  <a:pt x="1198532" y="565955"/>
                  <a:pt x="1225619" y="565955"/>
                </a:cubicBezTo>
                <a:cubicBezTo>
                  <a:pt x="1244966" y="565955"/>
                  <a:pt x="1264165" y="570325"/>
                  <a:pt x="1283215" y="579064"/>
                </a:cubicBezTo>
                <a:cubicBezTo>
                  <a:pt x="1303307" y="588249"/>
                  <a:pt x="1313353" y="596471"/>
                  <a:pt x="1313353" y="603729"/>
                </a:cubicBezTo>
                <a:cubicBezTo>
                  <a:pt x="1313353" y="604322"/>
                  <a:pt x="1313278" y="605284"/>
                  <a:pt x="1313129" y="606617"/>
                </a:cubicBezTo>
                <a:cubicBezTo>
                  <a:pt x="1312981" y="607061"/>
                  <a:pt x="1312832" y="608173"/>
                  <a:pt x="1312683" y="609952"/>
                </a:cubicBezTo>
                <a:lnTo>
                  <a:pt x="1317594" y="613506"/>
                </a:lnTo>
                <a:lnTo>
                  <a:pt x="1355322" y="558812"/>
                </a:lnTo>
                <a:lnTo>
                  <a:pt x="1350188" y="554793"/>
                </a:lnTo>
                <a:cubicBezTo>
                  <a:pt x="1346616" y="557323"/>
                  <a:pt x="1343788" y="558588"/>
                  <a:pt x="1341704" y="558588"/>
                </a:cubicBezTo>
                <a:cubicBezTo>
                  <a:pt x="1339175" y="558588"/>
                  <a:pt x="1333296" y="555835"/>
                  <a:pt x="1324068" y="550329"/>
                </a:cubicBezTo>
                <a:cubicBezTo>
                  <a:pt x="1303828" y="538422"/>
                  <a:pt x="1285782" y="530162"/>
                  <a:pt x="1269932" y="525549"/>
                </a:cubicBezTo>
                <a:cubicBezTo>
                  <a:pt x="1254082" y="520935"/>
                  <a:pt x="1235962" y="518628"/>
                  <a:pt x="1215573" y="518628"/>
                </a:cubicBezTo>
                <a:close/>
                <a:moveTo>
                  <a:pt x="7636613" y="509698"/>
                </a:moveTo>
                <a:lnTo>
                  <a:pt x="7636613" y="583592"/>
                </a:lnTo>
                <a:lnTo>
                  <a:pt x="7642640" y="583592"/>
                </a:lnTo>
                <a:cubicBezTo>
                  <a:pt x="7644129" y="578315"/>
                  <a:pt x="7646101" y="574615"/>
                  <a:pt x="7648556" y="572490"/>
                </a:cubicBezTo>
                <a:cubicBezTo>
                  <a:pt x="7651012" y="570366"/>
                  <a:pt x="7654621" y="569304"/>
                  <a:pt x="7659384" y="569304"/>
                </a:cubicBezTo>
                <a:lnTo>
                  <a:pt x="7733054" y="569304"/>
                </a:lnTo>
                <a:lnTo>
                  <a:pt x="7733054" y="751246"/>
                </a:lnTo>
                <a:cubicBezTo>
                  <a:pt x="7733054" y="755860"/>
                  <a:pt x="7731975" y="759432"/>
                  <a:pt x="7729817" y="761962"/>
                </a:cubicBezTo>
                <a:cubicBezTo>
                  <a:pt x="7727658" y="764492"/>
                  <a:pt x="7723975" y="766427"/>
                  <a:pt x="7718766" y="767766"/>
                </a:cubicBezTo>
                <a:lnTo>
                  <a:pt x="7718766" y="774017"/>
                </a:lnTo>
                <a:lnTo>
                  <a:pt x="7807170" y="774017"/>
                </a:lnTo>
                <a:lnTo>
                  <a:pt x="7807170" y="767766"/>
                </a:lnTo>
                <a:cubicBezTo>
                  <a:pt x="7801812" y="766132"/>
                  <a:pt x="7798091" y="764088"/>
                  <a:pt x="7796008" y="761634"/>
                </a:cubicBezTo>
                <a:cubicBezTo>
                  <a:pt x="7793924" y="759181"/>
                  <a:pt x="7792882" y="755650"/>
                  <a:pt x="7792882" y="751041"/>
                </a:cubicBezTo>
                <a:lnTo>
                  <a:pt x="7792882" y="569304"/>
                </a:lnTo>
                <a:lnTo>
                  <a:pt x="7866552" y="569304"/>
                </a:lnTo>
                <a:cubicBezTo>
                  <a:pt x="7871314" y="569304"/>
                  <a:pt x="7874924" y="570366"/>
                  <a:pt x="7877380" y="572490"/>
                </a:cubicBezTo>
                <a:cubicBezTo>
                  <a:pt x="7879835" y="574615"/>
                  <a:pt x="7881807" y="578315"/>
                  <a:pt x="7883296" y="583592"/>
                </a:cubicBezTo>
                <a:lnTo>
                  <a:pt x="7889323" y="583592"/>
                </a:lnTo>
                <a:lnTo>
                  <a:pt x="7889323" y="531606"/>
                </a:lnTo>
                <a:lnTo>
                  <a:pt x="7894876" y="533498"/>
                </a:lnTo>
                <a:cubicBezTo>
                  <a:pt x="7897834" y="534929"/>
                  <a:pt x="7900560" y="536704"/>
                  <a:pt x="7903052" y="538823"/>
                </a:cubicBezTo>
                <a:cubicBezTo>
                  <a:pt x="7908038" y="543061"/>
                  <a:pt x="7914698" y="550905"/>
                  <a:pt x="7923032" y="562356"/>
                </a:cubicBezTo>
                <a:lnTo>
                  <a:pt x="7997149" y="664294"/>
                </a:lnTo>
                <a:lnTo>
                  <a:pt x="7997149" y="751229"/>
                </a:lnTo>
                <a:cubicBezTo>
                  <a:pt x="7997149" y="755996"/>
                  <a:pt x="7996107" y="759609"/>
                  <a:pt x="7994024" y="762067"/>
                </a:cubicBezTo>
                <a:cubicBezTo>
                  <a:pt x="7991940" y="764525"/>
                  <a:pt x="7988219" y="766499"/>
                  <a:pt x="7982862" y="767990"/>
                </a:cubicBezTo>
                <a:lnTo>
                  <a:pt x="7982862" y="774017"/>
                </a:lnTo>
                <a:lnTo>
                  <a:pt x="8071265" y="774017"/>
                </a:lnTo>
                <a:lnTo>
                  <a:pt x="8071265" y="767990"/>
                </a:lnTo>
                <a:cubicBezTo>
                  <a:pt x="8065908" y="766350"/>
                  <a:pt x="8062186" y="764301"/>
                  <a:pt x="8060103" y="761843"/>
                </a:cubicBezTo>
                <a:cubicBezTo>
                  <a:pt x="8058020" y="759385"/>
                  <a:pt x="8056978" y="755847"/>
                  <a:pt x="8056978" y="751229"/>
                </a:cubicBezTo>
                <a:lnTo>
                  <a:pt x="8056978" y="664294"/>
                </a:lnTo>
                <a:lnTo>
                  <a:pt x="8131094" y="562356"/>
                </a:lnTo>
                <a:cubicBezTo>
                  <a:pt x="8139428" y="550905"/>
                  <a:pt x="8146088" y="543061"/>
                  <a:pt x="8151074" y="538823"/>
                </a:cubicBezTo>
                <a:cubicBezTo>
                  <a:pt x="8156060" y="534585"/>
                  <a:pt x="8161976" y="531723"/>
                  <a:pt x="8168822" y="530237"/>
                </a:cubicBezTo>
                <a:lnTo>
                  <a:pt x="8168822" y="523986"/>
                </a:lnTo>
                <a:lnTo>
                  <a:pt x="8061680" y="523986"/>
                </a:lnTo>
                <a:lnTo>
                  <a:pt x="8061903" y="530237"/>
                </a:lnTo>
                <a:cubicBezTo>
                  <a:pt x="8071428" y="532913"/>
                  <a:pt x="8076190" y="537375"/>
                  <a:pt x="8076190" y="543621"/>
                </a:cubicBezTo>
                <a:cubicBezTo>
                  <a:pt x="8076190" y="546893"/>
                  <a:pt x="8072693" y="553510"/>
                  <a:pt x="8065698" y="563472"/>
                </a:cubicBezTo>
                <a:lnTo>
                  <a:pt x="8030234" y="613764"/>
                </a:lnTo>
                <a:lnTo>
                  <a:pt x="7993943" y="563472"/>
                </a:lnTo>
                <a:cubicBezTo>
                  <a:pt x="7986939" y="553659"/>
                  <a:pt x="7983437" y="547116"/>
                  <a:pt x="7983437" y="543844"/>
                </a:cubicBezTo>
                <a:cubicBezTo>
                  <a:pt x="7983437" y="537300"/>
                  <a:pt x="7988278" y="532764"/>
                  <a:pt x="7997962" y="530237"/>
                </a:cubicBezTo>
                <a:lnTo>
                  <a:pt x="7997962" y="523986"/>
                </a:lnTo>
                <a:lnTo>
                  <a:pt x="7889323" y="523986"/>
                </a:lnTo>
                <a:lnTo>
                  <a:pt x="7889323" y="509698"/>
                </a:lnTo>
                <a:lnTo>
                  <a:pt x="7883296" y="509698"/>
                </a:lnTo>
                <a:cubicBezTo>
                  <a:pt x="7881804" y="515056"/>
                  <a:pt x="7879830" y="518777"/>
                  <a:pt x="7877372" y="520861"/>
                </a:cubicBezTo>
                <a:cubicBezTo>
                  <a:pt x="7874914" y="522944"/>
                  <a:pt x="7871303" y="523986"/>
                  <a:pt x="7866538" y="523986"/>
                </a:cubicBezTo>
                <a:lnTo>
                  <a:pt x="7659174" y="523986"/>
                </a:lnTo>
                <a:cubicBezTo>
                  <a:pt x="7654407" y="523986"/>
                  <a:pt x="7650795" y="522907"/>
                  <a:pt x="7648338" y="520749"/>
                </a:cubicBezTo>
                <a:cubicBezTo>
                  <a:pt x="7645882" y="518591"/>
                  <a:pt x="7643982" y="514907"/>
                  <a:pt x="7642640" y="509698"/>
                </a:cubicBezTo>
                <a:close/>
                <a:moveTo>
                  <a:pt x="5792558" y="509698"/>
                </a:moveTo>
                <a:cubicBezTo>
                  <a:pt x="5791070" y="515056"/>
                  <a:pt x="5789098" y="518777"/>
                  <a:pt x="5786642" y="520861"/>
                </a:cubicBezTo>
                <a:cubicBezTo>
                  <a:pt x="5784186" y="522944"/>
                  <a:pt x="5780577" y="523986"/>
                  <a:pt x="5775815" y="523986"/>
                </a:cubicBezTo>
                <a:lnTo>
                  <a:pt x="5549894" y="523986"/>
                </a:lnTo>
                <a:lnTo>
                  <a:pt x="5549894" y="530237"/>
                </a:lnTo>
                <a:cubicBezTo>
                  <a:pt x="5555252" y="531874"/>
                  <a:pt x="5558972" y="533883"/>
                  <a:pt x="5561056" y="536264"/>
                </a:cubicBezTo>
                <a:cubicBezTo>
                  <a:pt x="5563139" y="538645"/>
                  <a:pt x="5564181" y="542143"/>
                  <a:pt x="5564181" y="546757"/>
                </a:cubicBezTo>
                <a:lnTo>
                  <a:pt x="5564181" y="751246"/>
                </a:lnTo>
                <a:cubicBezTo>
                  <a:pt x="5564181" y="755860"/>
                  <a:pt x="5563102" y="759432"/>
                  <a:pt x="5560944" y="761962"/>
                </a:cubicBezTo>
                <a:cubicBezTo>
                  <a:pt x="5558786" y="764492"/>
                  <a:pt x="5555103" y="766427"/>
                  <a:pt x="5549894" y="767766"/>
                </a:cubicBezTo>
                <a:lnTo>
                  <a:pt x="5549894" y="774017"/>
                </a:lnTo>
                <a:lnTo>
                  <a:pt x="5782735" y="774017"/>
                </a:lnTo>
                <a:cubicBezTo>
                  <a:pt x="5787349" y="774017"/>
                  <a:pt x="5790921" y="775096"/>
                  <a:pt x="5793451" y="777254"/>
                </a:cubicBezTo>
                <a:cubicBezTo>
                  <a:pt x="5795981" y="779412"/>
                  <a:pt x="5797916" y="783096"/>
                  <a:pt x="5799255" y="788305"/>
                </a:cubicBezTo>
                <a:lnTo>
                  <a:pt x="5805506" y="788305"/>
                </a:lnTo>
                <a:lnTo>
                  <a:pt x="5805506" y="714412"/>
                </a:lnTo>
                <a:lnTo>
                  <a:pt x="5799255" y="714412"/>
                </a:lnTo>
                <a:cubicBezTo>
                  <a:pt x="5797767" y="719834"/>
                  <a:pt x="5795795" y="723571"/>
                  <a:pt x="5793339" y="725622"/>
                </a:cubicBezTo>
                <a:cubicBezTo>
                  <a:pt x="5790884" y="727673"/>
                  <a:pt x="5787349" y="728699"/>
                  <a:pt x="5782735" y="728699"/>
                </a:cubicBezTo>
                <a:lnTo>
                  <a:pt x="5624010" y="728699"/>
                </a:lnTo>
                <a:lnTo>
                  <a:pt x="5624010" y="667754"/>
                </a:lnTo>
                <a:lnTo>
                  <a:pt x="5718218" y="667754"/>
                </a:lnTo>
                <a:cubicBezTo>
                  <a:pt x="5722981" y="667754"/>
                  <a:pt x="5726590" y="668816"/>
                  <a:pt x="5729046" y="670940"/>
                </a:cubicBezTo>
                <a:cubicBezTo>
                  <a:pt x="5731501" y="673065"/>
                  <a:pt x="5733473" y="676765"/>
                  <a:pt x="5734962" y="682041"/>
                </a:cubicBezTo>
                <a:lnTo>
                  <a:pt x="5740989" y="682041"/>
                </a:lnTo>
                <a:lnTo>
                  <a:pt x="5740989" y="609934"/>
                </a:lnTo>
                <a:lnTo>
                  <a:pt x="5734962" y="609934"/>
                </a:lnTo>
                <a:cubicBezTo>
                  <a:pt x="5733324" y="615292"/>
                  <a:pt x="5731278" y="619013"/>
                  <a:pt x="5728822" y="621096"/>
                </a:cubicBezTo>
                <a:cubicBezTo>
                  <a:pt x="5726367" y="623180"/>
                  <a:pt x="5722832" y="624222"/>
                  <a:pt x="5718218" y="624222"/>
                </a:cubicBezTo>
                <a:lnTo>
                  <a:pt x="5624010" y="624222"/>
                </a:lnTo>
                <a:lnTo>
                  <a:pt x="5624010" y="569304"/>
                </a:lnTo>
                <a:lnTo>
                  <a:pt x="5775815" y="569304"/>
                </a:lnTo>
                <a:cubicBezTo>
                  <a:pt x="5780577" y="569304"/>
                  <a:pt x="5784186" y="570330"/>
                  <a:pt x="5786642" y="572381"/>
                </a:cubicBezTo>
                <a:cubicBezTo>
                  <a:pt x="5789098" y="574432"/>
                  <a:pt x="5791070" y="578169"/>
                  <a:pt x="5792558" y="583592"/>
                </a:cubicBezTo>
                <a:lnTo>
                  <a:pt x="5798586" y="583592"/>
                </a:lnTo>
                <a:lnTo>
                  <a:pt x="5798586" y="509698"/>
                </a:lnTo>
                <a:close/>
                <a:moveTo>
                  <a:pt x="5274413" y="509698"/>
                </a:moveTo>
                <a:lnTo>
                  <a:pt x="5274413" y="583592"/>
                </a:lnTo>
                <a:lnTo>
                  <a:pt x="5280440" y="583592"/>
                </a:lnTo>
                <a:cubicBezTo>
                  <a:pt x="5281929" y="578315"/>
                  <a:pt x="5283901" y="574615"/>
                  <a:pt x="5286356" y="572490"/>
                </a:cubicBezTo>
                <a:cubicBezTo>
                  <a:pt x="5288812" y="570366"/>
                  <a:pt x="5292421" y="569304"/>
                  <a:pt x="5297184" y="569304"/>
                </a:cubicBezTo>
                <a:lnTo>
                  <a:pt x="5370854" y="569304"/>
                </a:lnTo>
                <a:lnTo>
                  <a:pt x="5370854" y="751246"/>
                </a:lnTo>
                <a:cubicBezTo>
                  <a:pt x="5370854" y="755860"/>
                  <a:pt x="5369775" y="759432"/>
                  <a:pt x="5367617" y="761962"/>
                </a:cubicBezTo>
                <a:cubicBezTo>
                  <a:pt x="5365458" y="764492"/>
                  <a:pt x="5361775" y="766427"/>
                  <a:pt x="5356566" y="767766"/>
                </a:cubicBezTo>
                <a:lnTo>
                  <a:pt x="5356566" y="774017"/>
                </a:lnTo>
                <a:lnTo>
                  <a:pt x="5444970" y="774017"/>
                </a:lnTo>
                <a:lnTo>
                  <a:pt x="5444970" y="767766"/>
                </a:lnTo>
                <a:cubicBezTo>
                  <a:pt x="5439612" y="766132"/>
                  <a:pt x="5435891" y="764088"/>
                  <a:pt x="5433808" y="761634"/>
                </a:cubicBezTo>
                <a:cubicBezTo>
                  <a:pt x="5431724" y="759181"/>
                  <a:pt x="5430682" y="755650"/>
                  <a:pt x="5430682" y="751041"/>
                </a:cubicBezTo>
                <a:lnTo>
                  <a:pt x="5430682" y="569304"/>
                </a:lnTo>
                <a:lnTo>
                  <a:pt x="5504352" y="569304"/>
                </a:lnTo>
                <a:cubicBezTo>
                  <a:pt x="5509115" y="569304"/>
                  <a:pt x="5512724" y="570366"/>
                  <a:pt x="5515180" y="572490"/>
                </a:cubicBezTo>
                <a:cubicBezTo>
                  <a:pt x="5517635" y="574615"/>
                  <a:pt x="5519607" y="578315"/>
                  <a:pt x="5521096" y="583592"/>
                </a:cubicBezTo>
                <a:lnTo>
                  <a:pt x="5527123" y="583592"/>
                </a:lnTo>
                <a:lnTo>
                  <a:pt x="5527123" y="509698"/>
                </a:lnTo>
                <a:lnTo>
                  <a:pt x="5521096" y="509698"/>
                </a:lnTo>
                <a:cubicBezTo>
                  <a:pt x="5519605" y="515056"/>
                  <a:pt x="5517631" y="518777"/>
                  <a:pt x="5515173" y="520861"/>
                </a:cubicBezTo>
                <a:cubicBezTo>
                  <a:pt x="5512715" y="522944"/>
                  <a:pt x="5509103" y="523986"/>
                  <a:pt x="5504338" y="523986"/>
                </a:cubicBezTo>
                <a:lnTo>
                  <a:pt x="5296974" y="523986"/>
                </a:lnTo>
                <a:cubicBezTo>
                  <a:pt x="5292207" y="523986"/>
                  <a:pt x="5288595" y="522907"/>
                  <a:pt x="5286138" y="520749"/>
                </a:cubicBezTo>
                <a:cubicBezTo>
                  <a:pt x="5283682" y="518591"/>
                  <a:pt x="5281782" y="514907"/>
                  <a:pt x="5280440" y="509698"/>
                </a:cubicBezTo>
                <a:close/>
                <a:moveTo>
                  <a:pt x="4925783" y="509698"/>
                </a:moveTo>
                <a:cubicBezTo>
                  <a:pt x="4924295" y="515056"/>
                  <a:pt x="4922323" y="518777"/>
                  <a:pt x="4919867" y="520861"/>
                </a:cubicBezTo>
                <a:cubicBezTo>
                  <a:pt x="4917412" y="522944"/>
                  <a:pt x="4913803" y="523986"/>
                  <a:pt x="4909040" y="523986"/>
                </a:cubicBezTo>
                <a:lnTo>
                  <a:pt x="4683119" y="523986"/>
                </a:lnTo>
                <a:lnTo>
                  <a:pt x="4683119" y="530237"/>
                </a:lnTo>
                <a:cubicBezTo>
                  <a:pt x="4688477" y="531874"/>
                  <a:pt x="4692198" y="533883"/>
                  <a:pt x="4694281" y="536264"/>
                </a:cubicBezTo>
                <a:cubicBezTo>
                  <a:pt x="4696365" y="538645"/>
                  <a:pt x="4697407" y="542143"/>
                  <a:pt x="4697407" y="546757"/>
                </a:cubicBezTo>
                <a:lnTo>
                  <a:pt x="4697407" y="751246"/>
                </a:lnTo>
                <a:cubicBezTo>
                  <a:pt x="4697407" y="755860"/>
                  <a:pt x="4696328" y="759432"/>
                  <a:pt x="4694170" y="761962"/>
                </a:cubicBezTo>
                <a:cubicBezTo>
                  <a:pt x="4692012" y="764492"/>
                  <a:pt x="4688328" y="766427"/>
                  <a:pt x="4683119" y="767766"/>
                </a:cubicBezTo>
                <a:lnTo>
                  <a:pt x="4683119" y="774017"/>
                </a:lnTo>
                <a:lnTo>
                  <a:pt x="4915961" y="774017"/>
                </a:lnTo>
                <a:cubicBezTo>
                  <a:pt x="4920574" y="774017"/>
                  <a:pt x="4924146" y="775096"/>
                  <a:pt x="4926676" y="777254"/>
                </a:cubicBezTo>
                <a:cubicBezTo>
                  <a:pt x="4929206" y="779412"/>
                  <a:pt x="4931141" y="783096"/>
                  <a:pt x="4932481" y="788305"/>
                </a:cubicBezTo>
                <a:lnTo>
                  <a:pt x="4938731" y="788305"/>
                </a:lnTo>
                <a:lnTo>
                  <a:pt x="4938731" y="714412"/>
                </a:lnTo>
                <a:lnTo>
                  <a:pt x="4932481" y="714412"/>
                </a:lnTo>
                <a:cubicBezTo>
                  <a:pt x="4930992" y="719834"/>
                  <a:pt x="4929020" y="723571"/>
                  <a:pt x="4926565" y="725622"/>
                </a:cubicBezTo>
                <a:cubicBezTo>
                  <a:pt x="4924109" y="727673"/>
                  <a:pt x="4920574" y="728699"/>
                  <a:pt x="4915961" y="728699"/>
                </a:cubicBezTo>
                <a:lnTo>
                  <a:pt x="4757235" y="728699"/>
                </a:lnTo>
                <a:lnTo>
                  <a:pt x="4757235" y="667754"/>
                </a:lnTo>
                <a:lnTo>
                  <a:pt x="4851444" y="667754"/>
                </a:lnTo>
                <a:cubicBezTo>
                  <a:pt x="4856206" y="667754"/>
                  <a:pt x="4859815" y="668816"/>
                  <a:pt x="4862271" y="670940"/>
                </a:cubicBezTo>
                <a:cubicBezTo>
                  <a:pt x="4864727" y="673065"/>
                  <a:pt x="4866699" y="676765"/>
                  <a:pt x="4868187" y="682041"/>
                </a:cubicBezTo>
                <a:lnTo>
                  <a:pt x="4874214" y="682041"/>
                </a:lnTo>
                <a:lnTo>
                  <a:pt x="4874214" y="609934"/>
                </a:lnTo>
                <a:lnTo>
                  <a:pt x="4868187" y="609934"/>
                </a:lnTo>
                <a:cubicBezTo>
                  <a:pt x="4866550" y="615292"/>
                  <a:pt x="4864503" y="619013"/>
                  <a:pt x="4862048" y="621096"/>
                </a:cubicBezTo>
                <a:cubicBezTo>
                  <a:pt x="4859592" y="623180"/>
                  <a:pt x="4856057" y="624222"/>
                  <a:pt x="4851444" y="624222"/>
                </a:cubicBezTo>
                <a:lnTo>
                  <a:pt x="4757235" y="624222"/>
                </a:lnTo>
                <a:lnTo>
                  <a:pt x="4757235" y="569304"/>
                </a:lnTo>
                <a:lnTo>
                  <a:pt x="4909040" y="569304"/>
                </a:lnTo>
                <a:cubicBezTo>
                  <a:pt x="4913803" y="569304"/>
                  <a:pt x="4917412" y="570330"/>
                  <a:pt x="4919867" y="572381"/>
                </a:cubicBezTo>
                <a:cubicBezTo>
                  <a:pt x="4922323" y="574432"/>
                  <a:pt x="4924295" y="578169"/>
                  <a:pt x="4925783" y="583592"/>
                </a:cubicBezTo>
                <a:lnTo>
                  <a:pt x="4931811" y="583592"/>
                </a:lnTo>
                <a:lnTo>
                  <a:pt x="4931811" y="509698"/>
                </a:lnTo>
                <a:close/>
                <a:moveTo>
                  <a:pt x="4401908" y="509698"/>
                </a:moveTo>
                <a:cubicBezTo>
                  <a:pt x="4400420" y="515056"/>
                  <a:pt x="4398448" y="518777"/>
                  <a:pt x="4395992" y="520861"/>
                </a:cubicBezTo>
                <a:cubicBezTo>
                  <a:pt x="4393537" y="522944"/>
                  <a:pt x="4389928" y="523986"/>
                  <a:pt x="4385165" y="523986"/>
                </a:cubicBezTo>
                <a:lnTo>
                  <a:pt x="4159244" y="523986"/>
                </a:lnTo>
                <a:lnTo>
                  <a:pt x="4159244" y="530237"/>
                </a:lnTo>
                <a:cubicBezTo>
                  <a:pt x="4164602" y="531874"/>
                  <a:pt x="4168322" y="533883"/>
                  <a:pt x="4170406" y="536264"/>
                </a:cubicBezTo>
                <a:cubicBezTo>
                  <a:pt x="4172490" y="538645"/>
                  <a:pt x="4173531" y="542143"/>
                  <a:pt x="4173531" y="546757"/>
                </a:cubicBezTo>
                <a:lnTo>
                  <a:pt x="4173531" y="751246"/>
                </a:lnTo>
                <a:cubicBezTo>
                  <a:pt x="4173531" y="755860"/>
                  <a:pt x="4172452" y="759432"/>
                  <a:pt x="4170294" y="761962"/>
                </a:cubicBezTo>
                <a:cubicBezTo>
                  <a:pt x="4168136" y="764492"/>
                  <a:pt x="4164453" y="766427"/>
                  <a:pt x="4159244" y="767766"/>
                </a:cubicBezTo>
                <a:lnTo>
                  <a:pt x="4159244" y="774017"/>
                </a:lnTo>
                <a:lnTo>
                  <a:pt x="4392086" y="774017"/>
                </a:lnTo>
                <a:cubicBezTo>
                  <a:pt x="4396699" y="774017"/>
                  <a:pt x="4400271" y="775096"/>
                  <a:pt x="4402801" y="777254"/>
                </a:cubicBezTo>
                <a:cubicBezTo>
                  <a:pt x="4405331" y="779412"/>
                  <a:pt x="4407266" y="783096"/>
                  <a:pt x="4408606" y="788305"/>
                </a:cubicBezTo>
                <a:lnTo>
                  <a:pt x="4414856" y="788305"/>
                </a:lnTo>
                <a:lnTo>
                  <a:pt x="4414856" y="714412"/>
                </a:lnTo>
                <a:lnTo>
                  <a:pt x="4408606" y="714412"/>
                </a:lnTo>
                <a:cubicBezTo>
                  <a:pt x="4407117" y="719834"/>
                  <a:pt x="4405145" y="723571"/>
                  <a:pt x="4402690" y="725622"/>
                </a:cubicBezTo>
                <a:cubicBezTo>
                  <a:pt x="4400234" y="727673"/>
                  <a:pt x="4396699" y="728699"/>
                  <a:pt x="4392086" y="728699"/>
                </a:cubicBezTo>
                <a:lnTo>
                  <a:pt x="4233360" y="728699"/>
                </a:lnTo>
                <a:lnTo>
                  <a:pt x="4233360" y="667754"/>
                </a:lnTo>
                <a:lnTo>
                  <a:pt x="4327569" y="667754"/>
                </a:lnTo>
                <a:cubicBezTo>
                  <a:pt x="4332331" y="667754"/>
                  <a:pt x="4335940" y="668816"/>
                  <a:pt x="4338396" y="670940"/>
                </a:cubicBezTo>
                <a:cubicBezTo>
                  <a:pt x="4340851" y="673065"/>
                  <a:pt x="4342823" y="676765"/>
                  <a:pt x="4344312" y="682041"/>
                </a:cubicBezTo>
                <a:lnTo>
                  <a:pt x="4350339" y="682041"/>
                </a:lnTo>
                <a:lnTo>
                  <a:pt x="4350339" y="609934"/>
                </a:lnTo>
                <a:lnTo>
                  <a:pt x="4344312" y="609934"/>
                </a:lnTo>
                <a:cubicBezTo>
                  <a:pt x="4342675" y="615292"/>
                  <a:pt x="4340628" y="619013"/>
                  <a:pt x="4338173" y="621096"/>
                </a:cubicBezTo>
                <a:cubicBezTo>
                  <a:pt x="4335717" y="623180"/>
                  <a:pt x="4332182" y="624222"/>
                  <a:pt x="4327569" y="624222"/>
                </a:cubicBezTo>
                <a:lnTo>
                  <a:pt x="4233360" y="624222"/>
                </a:lnTo>
                <a:lnTo>
                  <a:pt x="4233360" y="569304"/>
                </a:lnTo>
                <a:lnTo>
                  <a:pt x="4385165" y="569304"/>
                </a:lnTo>
                <a:cubicBezTo>
                  <a:pt x="4389928" y="569304"/>
                  <a:pt x="4393537" y="570330"/>
                  <a:pt x="4395992" y="572381"/>
                </a:cubicBezTo>
                <a:cubicBezTo>
                  <a:pt x="4398448" y="574432"/>
                  <a:pt x="4400420" y="578169"/>
                  <a:pt x="4401908" y="583592"/>
                </a:cubicBezTo>
                <a:lnTo>
                  <a:pt x="4407936" y="583592"/>
                </a:lnTo>
                <a:lnTo>
                  <a:pt x="4407936" y="509698"/>
                </a:lnTo>
                <a:close/>
                <a:moveTo>
                  <a:pt x="3687533" y="509698"/>
                </a:moveTo>
                <a:cubicBezTo>
                  <a:pt x="3686045" y="515056"/>
                  <a:pt x="3684073" y="518777"/>
                  <a:pt x="3681617" y="520861"/>
                </a:cubicBezTo>
                <a:cubicBezTo>
                  <a:pt x="3679162" y="522944"/>
                  <a:pt x="3675553" y="523986"/>
                  <a:pt x="3670790" y="523986"/>
                </a:cubicBezTo>
                <a:lnTo>
                  <a:pt x="3444869" y="523986"/>
                </a:lnTo>
                <a:lnTo>
                  <a:pt x="3444869" y="530237"/>
                </a:lnTo>
                <a:cubicBezTo>
                  <a:pt x="3450227" y="531874"/>
                  <a:pt x="3453948" y="533883"/>
                  <a:pt x="3456031" y="536264"/>
                </a:cubicBezTo>
                <a:cubicBezTo>
                  <a:pt x="3458115" y="538645"/>
                  <a:pt x="3459157" y="542143"/>
                  <a:pt x="3459157" y="546757"/>
                </a:cubicBezTo>
                <a:lnTo>
                  <a:pt x="3459157" y="751246"/>
                </a:lnTo>
                <a:cubicBezTo>
                  <a:pt x="3459157" y="755860"/>
                  <a:pt x="3458078" y="759432"/>
                  <a:pt x="3455920" y="761962"/>
                </a:cubicBezTo>
                <a:cubicBezTo>
                  <a:pt x="3453762" y="764492"/>
                  <a:pt x="3450078" y="766427"/>
                  <a:pt x="3444869" y="767766"/>
                </a:cubicBezTo>
                <a:lnTo>
                  <a:pt x="3444869" y="774017"/>
                </a:lnTo>
                <a:lnTo>
                  <a:pt x="3677711" y="774017"/>
                </a:lnTo>
                <a:cubicBezTo>
                  <a:pt x="3682324" y="774017"/>
                  <a:pt x="3685896" y="775096"/>
                  <a:pt x="3688426" y="777254"/>
                </a:cubicBezTo>
                <a:cubicBezTo>
                  <a:pt x="3690956" y="779412"/>
                  <a:pt x="3692891" y="783096"/>
                  <a:pt x="3694230" y="788305"/>
                </a:cubicBezTo>
                <a:lnTo>
                  <a:pt x="3700481" y="788305"/>
                </a:lnTo>
                <a:lnTo>
                  <a:pt x="3700481" y="714412"/>
                </a:lnTo>
                <a:lnTo>
                  <a:pt x="3694230" y="714412"/>
                </a:lnTo>
                <a:cubicBezTo>
                  <a:pt x="3692742" y="719834"/>
                  <a:pt x="3690770" y="723571"/>
                  <a:pt x="3688315" y="725622"/>
                </a:cubicBezTo>
                <a:cubicBezTo>
                  <a:pt x="3685859" y="727673"/>
                  <a:pt x="3682324" y="728699"/>
                  <a:pt x="3677711" y="728699"/>
                </a:cubicBezTo>
                <a:lnTo>
                  <a:pt x="3518986" y="728699"/>
                </a:lnTo>
                <a:lnTo>
                  <a:pt x="3518986" y="667754"/>
                </a:lnTo>
                <a:lnTo>
                  <a:pt x="3613194" y="667754"/>
                </a:lnTo>
                <a:cubicBezTo>
                  <a:pt x="3617956" y="667754"/>
                  <a:pt x="3621565" y="668816"/>
                  <a:pt x="3624021" y="670940"/>
                </a:cubicBezTo>
                <a:cubicBezTo>
                  <a:pt x="3626476" y="673065"/>
                  <a:pt x="3628448" y="676765"/>
                  <a:pt x="3629937" y="682041"/>
                </a:cubicBezTo>
                <a:lnTo>
                  <a:pt x="3635964" y="682041"/>
                </a:lnTo>
                <a:lnTo>
                  <a:pt x="3635964" y="609934"/>
                </a:lnTo>
                <a:lnTo>
                  <a:pt x="3629937" y="609934"/>
                </a:lnTo>
                <a:cubicBezTo>
                  <a:pt x="3628300" y="615292"/>
                  <a:pt x="3626253" y="619013"/>
                  <a:pt x="3623798" y="621096"/>
                </a:cubicBezTo>
                <a:cubicBezTo>
                  <a:pt x="3621342" y="623180"/>
                  <a:pt x="3617807" y="624222"/>
                  <a:pt x="3613194" y="624222"/>
                </a:cubicBezTo>
                <a:lnTo>
                  <a:pt x="3518986" y="624222"/>
                </a:lnTo>
                <a:lnTo>
                  <a:pt x="3518986" y="569304"/>
                </a:lnTo>
                <a:lnTo>
                  <a:pt x="3670790" y="569304"/>
                </a:lnTo>
                <a:cubicBezTo>
                  <a:pt x="3675553" y="569304"/>
                  <a:pt x="3679162" y="570330"/>
                  <a:pt x="3681617" y="572381"/>
                </a:cubicBezTo>
                <a:cubicBezTo>
                  <a:pt x="3684073" y="574432"/>
                  <a:pt x="3686045" y="578169"/>
                  <a:pt x="3687533" y="583592"/>
                </a:cubicBezTo>
                <a:lnTo>
                  <a:pt x="3693561" y="583592"/>
                </a:lnTo>
                <a:lnTo>
                  <a:pt x="3693561" y="509698"/>
                </a:lnTo>
                <a:close/>
                <a:moveTo>
                  <a:pt x="2430233" y="509698"/>
                </a:moveTo>
                <a:cubicBezTo>
                  <a:pt x="2428745" y="515056"/>
                  <a:pt x="2426773" y="518777"/>
                  <a:pt x="2424318" y="520861"/>
                </a:cubicBezTo>
                <a:cubicBezTo>
                  <a:pt x="2421862" y="522944"/>
                  <a:pt x="2418253" y="523986"/>
                  <a:pt x="2413491" y="523986"/>
                </a:cubicBezTo>
                <a:lnTo>
                  <a:pt x="2187569" y="523986"/>
                </a:lnTo>
                <a:lnTo>
                  <a:pt x="2187569" y="530237"/>
                </a:lnTo>
                <a:cubicBezTo>
                  <a:pt x="2192927" y="531874"/>
                  <a:pt x="2196648" y="533883"/>
                  <a:pt x="2198731" y="536264"/>
                </a:cubicBezTo>
                <a:cubicBezTo>
                  <a:pt x="2200815" y="538645"/>
                  <a:pt x="2201857" y="542143"/>
                  <a:pt x="2201857" y="546757"/>
                </a:cubicBezTo>
                <a:lnTo>
                  <a:pt x="2201857" y="751246"/>
                </a:lnTo>
                <a:cubicBezTo>
                  <a:pt x="2201857" y="755860"/>
                  <a:pt x="2200778" y="759432"/>
                  <a:pt x="2198620" y="761962"/>
                </a:cubicBezTo>
                <a:cubicBezTo>
                  <a:pt x="2196462" y="764492"/>
                  <a:pt x="2192778" y="766427"/>
                  <a:pt x="2187569" y="767766"/>
                </a:cubicBezTo>
                <a:lnTo>
                  <a:pt x="2187569" y="774017"/>
                </a:lnTo>
                <a:lnTo>
                  <a:pt x="2420411" y="774017"/>
                </a:lnTo>
                <a:cubicBezTo>
                  <a:pt x="2425025" y="774017"/>
                  <a:pt x="2428597" y="775096"/>
                  <a:pt x="2431127" y="777254"/>
                </a:cubicBezTo>
                <a:cubicBezTo>
                  <a:pt x="2433657" y="779412"/>
                  <a:pt x="2435591" y="783096"/>
                  <a:pt x="2436931" y="788305"/>
                </a:cubicBezTo>
                <a:lnTo>
                  <a:pt x="2443181" y="788305"/>
                </a:lnTo>
                <a:lnTo>
                  <a:pt x="2443181" y="714412"/>
                </a:lnTo>
                <a:lnTo>
                  <a:pt x="2436931" y="714412"/>
                </a:lnTo>
                <a:cubicBezTo>
                  <a:pt x="2435443" y="719834"/>
                  <a:pt x="2433470" y="723571"/>
                  <a:pt x="2431015" y="725622"/>
                </a:cubicBezTo>
                <a:cubicBezTo>
                  <a:pt x="2428559" y="727673"/>
                  <a:pt x="2425025" y="728699"/>
                  <a:pt x="2420411" y="728699"/>
                </a:cubicBezTo>
                <a:lnTo>
                  <a:pt x="2261686" y="728699"/>
                </a:lnTo>
                <a:lnTo>
                  <a:pt x="2261686" y="667754"/>
                </a:lnTo>
                <a:lnTo>
                  <a:pt x="2355894" y="667754"/>
                </a:lnTo>
                <a:cubicBezTo>
                  <a:pt x="2360656" y="667754"/>
                  <a:pt x="2364265" y="668816"/>
                  <a:pt x="2366721" y="670940"/>
                </a:cubicBezTo>
                <a:cubicBezTo>
                  <a:pt x="2369177" y="673065"/>
                  <a:pt x="2371148" y="676765"/>
                  <a:pt x="2372637" y="682041"/>
                </a:cubicBezTo>
                <a:lnTo>
                  <a:pt x="2378665" y="682041"/>
                </a:lnTo>
                <a:lnTo>
                  <a:pt x="2378665" y="609934"/>
                </a:lnTo>
                <a:lnTo>
                  <a:pt x="2372637" y="609934"/>
                </a:lnTo>
                <a:cubicBezTo>
                  <a:pt x="2371000" y="615292"/>
                  <a:pt x="2368954" y="619013"/>
                  <a:pt x="2366498" y="621096"/>
                </a:cubicBezTo>
                <a:cubicBezTo>
                  <a:pt x="2364042" y="623180"/>
                  <a:pt x="2360507" y="624222"/>
                  <a:pt x="2355894" y="624222"/>
                </a:cubicBezTo>
                <a:lnTo>
                  <a:pt x="2261686" y="624222"/>
                </a:lnTo>
                <a:lnTo>
                  <a:pt x="2261686" y="569304"/>
                </a:lnTo>
                <a:lnTo>
                  <a:pt x="2413491" y="569304"/>
                </a:lnTo>
                <a:cubicBezTo>
                  <a:pt x="2418253" y="569304"/>
                  <a:pt x="2421862" y="570330"/>
                  <a:pt x="2424318" y="572381"/>
                </a:cubicBezTo>
                <a:cubicBezTo>
                  <a:pt x="2426773" y="574432"/>
                  <a:pt x="2428745" y="578169"/>
                  <a:pt x="2430233" y="583592"/>
                </a:cubicBezTo>
                <a:lnTo>
                  <a:pt x="2436261" y="583592"/>
                </a:lnTo>
                <a:lnTo>
                  <a:pt x="2436261" y="509698"/>
                </a:lnTo>
                <a:close/>
                <a:moveTo>
                  <a:pt x="326250" y="469291"/>
                </a:moveTo>
                <a:lnTo>
                  <a:pt x="326250" y="476435"/>
                </a:lnTo>
                <a:cubicBezTo>
                  <a:pt x="331608" y="477924"/>
                  <a:pt x="335329" y="479858"/>
                  <a:pt x="337412" y="482240"/>
                </a:cubicBezTo>
                <a:cubicBezTo>
                  <a:pt x="339496" y="484621"/>
                  <a:pt x="340538" y="488044"/>
                  <a:pt x="340538" y="492509"/>
                </a:cubicBezTo>
                <a:lnTo>
                  <a:pt x="340538" y="750577"/>
                </a:lnTo>
                <a:cubicBezTo>
                  <a:pt x="340538" y="755190"/>
                  <a:pt x="339496" y="758688"/>
                  <a:pt x="337412" y="761069"/>
                </a:cubicBezTo>
                <a:cubicBezTo>
                  <a:pt x="335329" y="763450"/>
                  <a:pt x="331608" y="765385"/>
                  <a:pt x="326250" y="766873"/>
                </a:cubicBezTo>
                <a:lnTo>
                  <a:pt x="326250" y="774017"/>
                </a:lnTo>
                <a:lnTo>
                  <a:pt x="415770" y="774017"/>
                </a:lnTo>
                <a:lnTo>
                  <a:pt x="415770" y="766873"/>
                </a:lnTo>
                <a:cubicBezTo>
                  <a:pt x="410412" y="765385"/>
                  <a:pt x="406692" y="763450"/>
                  <a:pt x="404608" y="761069"/>
                </a:cubicBezTo>
                <a:cubicBezTo>
                  <a:pt x="402525" y="758688"/>
                  <a:pt x="401483" y="755190"/>
                  <a:pt x="401483" y="750577"/>
                </a:cubicBezTo>
                <a:lnTo>
                  <a:pt x="401483" y="563500"/>
                </a:lnTo>
                <a:lnTo>
                  <a:pt x="513885" y="774017"/>
                </a:lnTo>
                <a:lnTo>
                  <a:pt x="632538" y="563500"/>
                </a:lnTo>
                <a:lnTo>
                  <a:pt x="632538" y="750577"/>
                </a:lnTo>
                <a:cubicBezTo>
                  <a:pt x="632538" y="755190"/>
                  <a:pt x="631460" y="758725"/>
                  <a:pt x="629301" y="761181"/>
                </a:cubicBezTo>
                <a:cubicBezTo>
                  <a:pt x="627143" y="763636"/>
                  <a:pt x="623460" y="765534"/>
                  <a:pt x="618251" y="766873"/>
                </a:cubicBezTo>
                <a:lnTo>
                  <a:pt x="618251" y="774017"/>
                </a:lnTo>
                <a:lnTo>
                  <a:pt x="713352" y="774017"/>
                </a:lnTo>
                <a:lnTo>
                  <a:pt x="713352" y="766873"/>
                </a:lnTo>
                <a:cubicBezTo>
                  <a:pt x="707994" y="765385"/>
                  <a:pt x="704274" y="763450"/>
                  <a:pt x="702190" y="761069"/>
                </a:cubicBezTo>
                <a:cubicBezTo>
                  <a:pt x="700106" y="758688"/>
                  <a:pt x="699065" y="755190"/>
                  <a:pt x="699065" y="750577"/>
                </a:cubicBezTo>
                <a:lnTo>
                  <a:pt x="699065" y="492509"/>
                </a:lnTo>
                <a:cubicBezTo>
                  <a:pt x="699065" y="488044"/>
                  <a:pt x="700106" y="484621"/>
                  <a:pt x="702190" y="482240"/>
                </a:cubicBezTo>
                <a:cubicBezTo>
                  <a:pt x="704274" y="479858"/>
                  <a:pt x="707994" y="477924"/>
                  <a:pt x="713352" y="476435"/>
                </a:cubicBezTo>
                <a:lnTo>
                  <a:pt x="713352" y="469291"/>
                </a:lnTo>
                <a:lnTo>
                  <a:pt x="598131" y="469291"/>
                </a:lnTo>
                <a:lnTo>
                  <a:pt x="598131" y="476435"/>
                </a:lnTo>
                <a:cubicBezTo>
                  <a:pt x="605573" y="477179"/>
                  <a:pt x="609293" y="480603"/>
                  <a:pt x="609293" y="486704"/>
                </a:cubicBezTo>
                <a:cubicBezTo>
                  <a:pt x="609293" y="489830"/>
                  <a:pt x="607433" y="494816"/>
                  <a:pt x="603712" y="501662"/>
                </a:cubicBezTo>
                <a:lnTo>
                  <a:pt x="519470" y="656505"/>
                </a:lnTo>
                <a:lnTo>
                  <a:pt x="436343" y="498983"/>
                </a:lnTo>
                <a:cubicBezTo>
                  <a:pt x="434260" y="495113"/>
                  <a:pt x="433218" y="491690"/>
                  <a:pt x="433218" y="488714"/>
                </a:cubicBezTo>
                <a:cubicBezTo>
                  <a:pt x="433218" y="482314"/>
                  <a:pt x="436715" y="478221"/>
                  <a:pt x="443711" y="476435"/>
                </a:cubicBezTo>
                <a:lnTo>
                  <a:pt x="443711" y="469291"/>
                </a:lnTo>
                <a:close/>
                <a:moveTo>
                  <a:pt x="952519" y="0"/>
                </a:moveTo>
                <a:lnTo>
                  <a:pt x="9948477" y="0"/>
                </a:lnTo>
                <a:cubicBezTo>
                  <a:pt x="10474539" y="0"/>
                  <a:pt x="10900996" y="426457"/>
                  <a:pt x="10900996" y="952519"/>
                </a:cubicBezTo>
                <a:lnTo>
                  <a:pt x="10900996" y="4762481"/>
                </a:lnTo>
                <a:cubicBezTo>
                  <a:pt x="10900996" y="5288543"/>
                  <a:pt x="10474539" y="5715000"/>
                  <a:pt x="9948477" y="5715000"/>
                </a:cubicBezTo>
                <a:lnTo>
                  <a:pt x="952519" y="5715000"/>
                </a:lnTo>
                <a:cubicBezTo>
                  <a:pt x="426457" y="5715000"/>
                  <a:pt x="0" y="5288543"/>
                  <a:pt x="0" y="4762481"/>
                </a:cubicBezTo>
                <a:lnTo>
                  <a:pt x="0" y="952519"/>
                </a:lnTo>
                <a:cubicBezTo>
                  <a:pt x="0" y="426457"/>
                  <a:pt x="426457" y="0"/>
                  <a:pt x="952519" y="0"/>
                </a:cubicBez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61646" y="1762185"/>
            <a:ext cx="65238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Shows rejected quantity split by machine code, allowing evaluation of each machine’s performance.</a:t>
            </a:r>
          </a:p>
          <a:p>
            <a:r>
              <a:rPr lang="en-US" b="1" dirty="0">
                <a:solidFill>
                  <a:schemeClr val="bg1"/>
                </a:solidFill>
              </a:rPr>
              <a:t>Insight: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Machines with unusually high rejection counts may be miscalibrated, overdue for maintenance, or mismatched to the task. Machines with low rejection show stable performance.</a:t>
            </a:r>
          </a:p>
          <a:p>
            <a:r>
              <a:rPr lang="en-US" b="1" dirty="0">
                <a:solidFill>
                  <a:schemeClr val="bg1"/>
                </a:solidFill>
              </a:rPr>
              <a:t>Actionable Insight: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Schedule preventive maintenance or calibration for high-rejection machines.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Compare rejection patterns to machine age, settings, or operator to find causes.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Replace or upgrade machines with persistent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Document and standardize machine settings from best-performing equipment.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4FC1B-55EB-1CA5-E5EA-F1A5F77B1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0769" y="2401915"/>
            <a:ext cx="3889585" cy="2602703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5123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1310</Words>
  <Application>Microsoft Office PowerPoint</Application>
  <PresentationFormat>Widescreen</PresentationFormat>
  <Paragraphs>193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Yu Gothic Medium</vt:lpstr>
      <vt:lpstr>Aptos</vt:lpstr>
      <vt:lpstr>Arial</vt:lpstr>
      <vt:lpstr>Arial Black</vt:lpstr>
      <vt:lpstr>Bahnschrift SemiBold SemiConden</vt:lpstr>
      <vt:lpstr>Bell MT</vt:lpstr>
      <vt:lpstr>Calibri</vt:lpstr>
      <vt:lpstr>Calibri Light</vt:lpstr>
      <vt:lpstr>Eras Medium ITC</vt:lpstr>
      <vt:lpstr>Georgia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NITHYA</dc:creator>
  <cp:lastModifiedBy>Nithya Rajkonda</cp:lastModifiedBy>
  <cp:revision>56</cp:revision>
  <dcterms:created xsi:type="dcterms:W3CDTF">2025-09-10T13:09:47Z</dcterms:created>
  <dcterms:modified xsi:type="dcterms:W3CDTF">2025-09-16T03:34:46Z</dcterms:modified>
</cp:coreProperties>
</file>